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0"/>
  </p:notesMasterIdLst>
  <p:sldIdLst>
    <p:sldId id="256" r:id="rId2"/>
    <p:sldId id="258" r:id="rId3"/>
    <p:sldId id="259" r:id="rId4"/>
    <p:sldId id="260" r:id="rId5"/>
    <p:sldId id="261" r:id="rId6"/>
    <p:sldId id="262" r:id="rId7"/>
    <p:sldId id="270" r:id="rId8"/>
    <p:sldId id="281" r:id="rId9"/>
  </p:sldIdLst>
  <p:sldSz cx="9144000" cy="5143500" type="screen16x9"/>
  <p:notesSz cx="6858000" cy="9144000"/>
  <p:embeddedFontLst>
    <p:embeddedFont>
      <p:font typeface="Alata" panose="020B0604020202020204" charset="0"/>
      <p:regular r:id="rId11"/>
    </p:embeddedFont>
    <p:embeddedFont>
      <p:font typeface="Assistant" pitchFamily="2" charset="-79"/>
      <p:regular r:id="rId12"/>
      <p:bold r:id="rId13"/>
    </p:embeddedFont>
    <p:embeddedFont>
      <p:font typeface="Bayon" panose="020B0604020202020204" charset="0"/>
      <p:regular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C9E64C-9DFA-4CEC-8C03-041CDB9D0A2B}">
  <a:tblStyle styleId="{80C9E64C-9DFA-4CEC-8C03-041CDB9D0A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6d0515b2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6d0515b2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3e1f0e9f45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3e1f0e9f45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3e1f0e9f45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3e1f0e9f45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f7d89ae380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f7d89ae380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31fdcabd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f31fdcabd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f7d89ae380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f7d89ae380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13090" y="540000"/>
            <a:ext cx="6306900" cy="2673000"/>
          </a:xfrm>
          <a:prstGeom prst="rect">
            <a:avLst/>
          </a:prstGeom>
          <a:noFill/>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flipH="1">
            <a:off x="713090" y="3124174"/>
            <a:ext cx="4232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5400000" flipH="1">
            <a:off x="1412492" y="-4513656"/>
            <a:ext cx="5241789" cy="12182122"/>
          </a:xfrm>
          <a:custGeom>
            <a:avLst/>
            <a:gdLst/>
            <a:ahLst/>
            <a:cxnLst/>
            <a:rect l="l" t="t" r="r" b="b"/>
            <a:pathLst>
              <a:path w="19349" h="44967" extrusionOk="0">
                <a:moveTo>
                  <a:pt x="1" y="1"/>
                </a:moveTo>
                <a:lnTo>
                  <a:pt x="1" y="4004"/>
                </a:lnTo>
                <a:cubicBezTo>
                  <a:pt x="7873" y="4671"/>
                  <a:pt x="14144" y="11409"/>
                  <a:pt x="14144" y="19348"/>
                </a:cubicBezTo>
                <a:lnTo>
                  <a:pt x="14144" y="39329"/>
                </a:lnTo>
                <a:lnTo>
                  <a:pt x="12843" y="39329"/>
                </a:lnTo>
                <a:lnTo>
                  <a:pt x="16079" y="44966"/>
                </a:lnTo>
                <a:lnTo>
                  <a:pt x="19348" y="39329"/>
                </a:lnTo>
                <a:lnTo>
                  <a:pt x="18047" y="39329"/>
                </a:lnTo>
                <a:lnTo>
                  <a:pt x="18114" y="19348"/>
                </a:lnTo>
                <a:cubicBezTo>
                  <a:pt x="18114" y="9174"/>
                  <a:pt x="10041" y="6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2022367" y="-7431"/>
            <a:ext cx="5241789" cy="12182122"/>
          </a:xfrm>
          <a:custGeom>
            <a:avLst/>
            <a:gdLst/>
            <a:ahLst/>
            <a:cxnLst/>
            <a:rect l="l" t="t" r="r" b="b"/>
            <a:pathLst>
              <a:path w="19349" h="44967" extrusionOk="0">
                <a:moveTo>
                  <a:pt x="1" y="1"/>
                </a:moveTo>
                <a:lnTo>
                  <a:pt x="1" y="4004"/>
                </a:lnTo>
                <a:cubicBezTo>
                  <a:pt x="7873" y="4671"/>
                  <a:pt x="14144" y="11409"/>
                  <a:pt x="14144" y="19348"/>
                </a:cubicBezTo>
                <a:lnTo>
                  <a:pt x="14144" y="39329"/>
                </a:lnTo>
                <a:lnTo>
                  <a:pt x="12843" y="39329"/>
                </a:lnTo>
                <a:lnTo>
                  <a:pt x="16079" y="44966"/>
                </a:lnTo>
                <a:lnTo>
                  <a:pt x="19348" y="39329"/>
                </a:lnTo>
                <a:lnTo>
                  <a:pt x="18047" y="39329"/>
                </a:lnTo>
                <a:lnTo>
                  <a:pt x="18114" y="19348"/>
                </a:lnTo>
                <a:cubicBezTo>
                  <a:pt x="18114" y="9174"/>
                  <a:pt x="10041" y="6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2"/>
        <p:cNvGrpSpPr/>
        <p:nvPr/>
      </p:nvGrpSpPr>
      <p:grpSpPr>
        <a:xfrm>
          <a:off x="0" y="0"/>
          <a:ext cx="0" cy="0"/>
          <a:chOff x="0" y="0"/>
          <a:chExt cx="0" cy="0"/>
        </a:xfrm>
      </p:grpSpPr>
      <p:grpSp>
        <p:nvGrpSpPr>
          <p:cNvPr id="253" name="Google Shape;253;p29"/>
          <p:cNvGrpSpPr/>
          <p:nvPr/>
        </p:nvGrpSpPr>
        <p:grpSpPr>
          <a:xfrm flipH="1">
            <a:off x="-3209729" y="-150080"/>
            <a:ext cx="8379400" cy="9999105"/>
            <a:chOff x="116750" y="6"/>
            <a:chExt cx="4503843" cy="5374418"/>
          </a:xfrm>
        </p:grpSpPr>
        <p:sp>
          <p:nvSpPr>
            <p:cNvPr id="254" name="Google Shape;254;p29"/>
            <p:cNvSpPr/>
            <p:nvPr/>
          </p:nvSpPr>
          <p:spPr>
            <a:xfrm rot="10800000" flipH="1">
              <a:off x="1896628" y="6"/>
              <a:ext cx="809158" cy="2076716"/>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rot="10800000" flipH="1">
              <a:off x="116750" y="1826071"/>
              <a:ext cx="4503843" cy="3548353"/>
            </a:xfrm>
            <a:custGeom>
              <a:avLst/>
              <a:gdLst/>
              <a:ahLst/>
              <a:cxnLst/>
              <a:rect l="l" t="t" r="r" b="b"/>
              <a:pathLst>
                <a:path w="38996" h="30723" extrusionOk="0">
                  <a:moveTo>
                    <a:pt x="1" y="0"/>
                  </a:moveTo>
                  <a:lnTo>
                    <a:pt x="1" y="8907"/>
                  </a:lnTo>
                  <a:cubicBezTo>
                    <a:pt x="201" y="20181"/>
                    <a:pt x="9541" y="29321"/>
                    <a:pt x="20816" y="29321"/>
                  </a:cubicBezTo>
                  <a:lnTo>
                    <a:pt x="32924" y="29255"/>
                  </a:lnTo>
                  <a:lnTo>
                    <a:pt x="32924" y="29255"/>
                  </a:lnTo>
                  <a:lnTo>
                    <a:pt x="32924" y="30722"/>
                  </a:lnTo>
                  <a:lnTo>
                    <a:pt x="38995" y="27220"/>
                  </a:lnTo>
                  <a:lnTo>
                    <a:pt x="32924" y="23717"/>
                  </a:lnTo>
                  <a:lnTo>
                    <a:pt x="32924" y="25085"/>
                  </a:lnTo>
                  <a:lnTo>
                    <a:pt x="20749" y="25051"/>
                  </a:lnTo>
                  <a:cubicBezTo>
                    <a:pt x="11909" y="25051"/>
                    <a:pt x="4504" y="17846"/>
                    <a:pt x="4237" y="8973"/>
                  </a:cubicBezTo>
                  <a:lnTo>
                    <a:pt x="4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 name="Google Shape;256;p29"/>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7"/>
        <p:cNvGrpSpPr/>
        <p:nvPr/>
      </p:nvGrpSpPr>
      <p:grpSpPr>
        <a:xfrm>
          <a:off x="0" y="0"/>
          <a:ext cx="0" cy="0"/>
          <a:chOff x="0" y="0"/>
          <a:chExt cx="0" cy="0"/>
        </a:xfrm>
      </p:grpSpPr>
      <p:grpSp>
        <p:nvGrpSpPr>
          <p:cNvPr id="258" name="Google Shape;258;p30"/>
          <p:cNvGrpSpPr/>
          <p:nvPr/>
        </p:nvGrpSpPr>
        <p:grpSpPr>
          <a:xfrm flipH="1">
            <a:off x="-3070225" y="-1612080"/>
            <a:ext cx="8379400" cy="9999105"/>
            <a:chOff x="116750" y="6"/>
            <a:chExt cx="4503843" cy="5374418"/>
          </a:xfrm>
        </p:grpSpPr>
        <p:sp>
          <p:nvSpPr>
            <p:cNvPr id="259" name="Google Shape;259;p30"/>
            <p:cNvSpPr/>
            <p:nvPr/>
          </p:nvSpPr>
          <p:spPr>
            <a:xfrm rot="10800000" flipH="1">
              <a:off x="1896628" y="6"/>
              <a:ext cx="809158" cy="2076716"/>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rot="10800000" flipH="1">
              <a:off x="116750" y="1826071"/>
              <a:ext cx="4503843" cy="3548353"/>
            </a:xfrm>
            <a:custGeom>
              <a:avLst/>
              <a:gdLst/>
              <a:ahLst/>
              <a:cxnLst/>
              <a:rect l="l" t="t" r="r" b="b"/>
              <a:pathLst>
                <a:path w="38996" h="30723" extrusionOk="0">
                  <a:moveTo>
                    <a:pt x="1" y="0"/>
                  </a:moveTo>
                  <a:lnTo>
                    <a:pt x="1" y="8907"/>
                  </a:lnTo>
                  <a:cubicBezTo>
                    <a:pt x="201" y="20181"/>
                    <a:pt x="9541" y="29321"/>
                    <a:pt x="20816" y="29321"/>
                  </a:cubicBezTo>
                  <a:lnTo>
                    <a:pt x="32924" y="29255"/>
                  </a:lnTo>
                  <a:lnTo>
                    <a:pt x="32924" y="29255"/>
                  </a:lnTo>
                  <a:lnTo>
                    <a:pt x="32924" y="30722"/>
                  </a:lnTo>
                  <a:lnTo>
                    <a:pt x="38995" y="27220"/>
                  </a:lnTo>
                  <a:lnTo>
                    <a:pt x="32924" y="23717"/>
                  </a:lnTo>
                  <a:lnTo>
                    <a:pt x="32924" y="25085"/>
                  </a:lnTo>
                  <a:lnTo>
                    <a:pt x="20749" y="25051"/>
                  </a:lnTo>
                  <a:cubicBezTo>
                    <a:pt x="11909" y="25051"/>
                    <a:pt x="4504" y="17846"/>
                    <a:pt x="4237" y="8973"/>
                  </a:cubicBezTo>
                  <a:lnTo>
                    <a:pt x="4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1" name="Google Shape;261;p30"/>
          <p:cNvPicPr preferRelativeResize="0"/>
          <p:nvPr/>
        </p:nvPicPr>
        <p:blipFill>
          <a:blip r:embed="rId2">
            <a:alphaModFix amt="8000"/>
          </a:blip>
          <a:stretch>
            <a:fillRect/>
          </a:stretch>
        </p:blipFill>
        <p:spPr>
          <a:xfrm>
            <a:off x="3071" y="-43000"/>
            <a:ext cx="9144000" cy="5186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62"/>
        <p:cNvGrpSpPr/>
        <p:nvPr/>
      </p:nvGrpSpPr>
      <p:grpSpPr>
        <a:xfrm>
          <a:off x="0" y="0"/>
          <a:ext cx="0" cy="0"/>
          <a:chOff x="0" y="0"/>
          <a:chExt cx="0" cy="0"/>
        </a:xfrm>
      </p:grpSpPr>
      <p:grpSp>
        <p:nvGrpSpPr>
          <p:cNvPr id="263" name="Google Shape;263;p31"/>
          <p:cNvGrpSpPr/>
          <p:nvPr/>
        </p:nvGrpSpPr>
        <p:grpSpPr>
          <a:xfrm rot="5400587">
            <a:off x="727567" y="-767340"/>
            <a:ext cx="7918657" cy="9449302"/>
            <a:chOff x="116750" y="6"/>
            <a:chExt cx="4503843" cy="5374418"/>
          </a:xfrm>
        </p:grpSpPr>
        <p:sp>
          <p:nvSpPr>
            <p:cNvPr id="264" name="Google Shape;264;p31"/>
            <p:cNvSpPr/>
            <p:nvPr/>
          </p:nvSpPr>
          <p:spPr>
            <a:xfrm rot="10800000" flipH="1">
              <a:off x="1896628" y="6"/>
              <a:ext cx="809158" cy="2076716"/>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rot="10800000" flipH="1">
              <a:off x="116750" y="1826071"/>
              <a:ext cx="4503843" cy="3548353"/>
            </a:xfrm>
            <a:custGeom>
              <a:avLst/>
              <a:gdLst/>
              <a:ahLst/>
              <a:cxnLst/>
              <a:rect l="l" t="t" r="r" b="b"/>
              <a:pathLst>
                <a:path w="38996" h="30723" extrusionOk="0">
                  <a:moveTo>
                    <a:pt x="1" y="0"/>
                  </a:moveTo>
                  <a:lnTo>
                    <a:pt x="1" y="8907"/>
                  </a:lnTo>
                  <a:cubicBezTo>
                    <a:pt x="201" y="20181"/>
                    <a:pt x="9541" y="29321"/>
                    <a:pt x="20816" y="29321"/>
                  </a:cubicBezTo>
                  <a:lnTo>
                    <a:pt x="32924" y="29255"/>
                  </a:lnTo>
                  <a:lnTo>
                    <a:pt x="32924" y="29255"/>
                  </a:lnTo>
                  <a:lnTo>
                    <a:pt x="32924" y="30722"/>
                  </a:lnTo>
                  <a:lnTo>
                    <a:pt x="38995" y="27220"/>
                  </a:lnTo>
                  <a:lnTo>
                    <a:pt x="32924" y="23717"/>
                  </a:lnTo>
                  <a:lnTo>
                    <a:pt x="32924" y="25085"/>
                  </a:lnTo>
                  <a:lnTo>
                    <a:pt x="20749" y="25051"/>
                  </a:lnTo>
                  <a:cubicBezTo>
                    <a:pt x="11909" y="25051"/>
                    <a:pt x="4504" y="17846"/>
                    <a:pt x="4237" y="8973"/>
                  </a:cubicBezTo>
                  <a:lnTo>
                    <a:pt x="4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 name="Google Shape;266;p31"/>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35650" y="226431"/>
            <a:ext cx="4503843" cy="5374418"/>
            <a:chOff x="116750" y="6"/>
            <a:chExt cx="4503843" cy="5374418"/>
          </a:xfrm>
        </p:grpSpPr>
        <p:sp>
          <p:nvSpPr>
            <p:cNvPr id="16" name="Google Shape;16;p3"/>
            <p:cNvSpPr/>
            <p:nvPr/>
          </p:nvSpPr>
          <p:spPr>
            <a:xfrm rot="10800000" flipH="1">
              <a:off x="1896628" y="6"/>
              <a:ext cx="809158" cy="2076716"/>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116750" y="1826071"/>
              <a:ext cx="4503843" cy="3548353"/>
            </a:xfrm>
            <a:custGeom>
              <a:avLst/>
              <a:gdLst/>
              <a:ahLst/>
              <a:cxnLst/>
              <a:rect l="l" t="t" r="r" b="b"/>
              <a:pathLst>
                <a:path w="38996" h="30723" extrusionOk="0">
                  <a:moveTo>
                    <a:pt x="1" y="0"/>
                  </a:moveTo>
                  <a:lnTo>
                    <a:pt x="1" y="8907"/>
                  </a:lnTo>
                  <a:cubicBezTo>
                    <a:pt x="201" y="20181"/>
                    <a:pt x="9541" y="29321"/>
                    <a:pt x="20816" y="29321"/>
                  </a:cubicBezTo>
                  <a:lnTo>
                    <a:pt x="32924" y="29255"/>
                  </a:lnTo>
                  <a:lnTo>
                    <a:pt x="32924" y="29255"/>
                  </a:lnTo>
                  <a:lnTo>
                    <a:pt x="32924" y="30722"/>
                  </a:lnTo>
                  <a:lnTo>
                    <a:pt x="38995" y="27220"/>
                  </a:lnTo>
                  <a:lnTo>
                    <a:pt x="32924" y="23717"/>
                  </a:lnTo>
                  <a:lnTo>
                    <a:pt x="32924" y="25085"/>
                  </a:lnTo>
                  <a:lnTo>
                    <a:pt x="20749" y="25051"/>
                  </a:lnTo>
                  <a:cubicBezTo>
                    <a:pt x="11909" y="25051"/>
                    <a:pt x="4504" y="17846"/>
                    <a:pt x="4237" y="8973"/>
                  </a:cubicBezTo>
                  <a:lnTo>
                    <a:pt x="4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18;p3"/>
          <p:cNvPicPr preferRelativeResize="0"/>
          <p:nvPr/>
        </p:nvPicPr>
        <p:blipFill>
          <a:blip r:embed="rId2">
            <a:alphaModFix amt="8000"/>
          </a:blip>
          <a:stretch>
            <a:fillRect/>
          </a:stretch>
        </p:blipFill>
        <p:spPr>
          <a:xfrm flipH="1">
            <a:off x="-22225" y="-23064"/>
            <a:ext cx="9144000" cy="5186500"/>
          </a:xfrm>
          <a:prstGeom prst="rect">
            <a:avLst/>
          </a:prstGeom>
          <a:noFill/>
          <a:ln>
            <a:noFill/>
          </a:ln>
        </p:spPr>
      </p:pic>
      <p:sp>
        <p:nvSpPr>
          <p:cNvPr id="19" name="Google Shape;19;p3"/>
          <p:cNvSpPr txBox="1">
            <a:spLocks noGrp="1"/>
          </p:cNvSpPr>
          <p:nvPr>
            <p:ph type="title"/>
          </p:nvPr>
        </p:nvSpPr>
        <p:spPr>
          <a:xfrm>
            <a:off x="4886718" y="2037811"/>
            <a:ext cx="3520200" cy="1541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500">
                <a:solidFill>
                  <a:schemeClr val="dk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4886724" y="1056342"/>
            <a:ext cx="150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4886718" y="3579336"/>
            <a:ext cx="3520200" cy="40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grpSp>
        <p:nvGrpSpPr>
          <p:cNvPr id="47" name="Google Shape;47;p7"/>
          <p:cNvGrpSpPr/>
          <p:nvPr/>
        </p:nvGrpSpPr>
        <p:grpSpPr>
          <a:xfrm rot="10800000">
            <a:off x="-1606416" y="-1302522"/>
            <a:ext cx="6083155" cy="5989695"/>
            <a:chOff x="5171375" y="740975"/>
            <a:chExt cx="867300" cy="853975"/>
          </a:xfrm>
        </p:grpSpPr>
        <p:sp>
          <p:nvSpPr>
            <p:cNvPr id="48" name="Google Shape;48;p7"/>
            <p:cNvSpPr/>
            <p:nvPr/>
          </p:nvSpPr>
          <p:spPr>
            <a:xfrm>
              <a:off x="5171375" y="855225"/>
              <a:ext cx="867300" cy="739725"/>
            </a:xfrm>
            <a:custGeom>
              <a:avLst/>
              <a:gdLst/>
              <a:ahLst/>
              <a:cxnLst/>
              <a:rect l="l" t="t" r="r" b="b"/>
              <a:pathLst>
                <a:path w="34692" h="29589" extrusionOk="0">
                  <a:moveTo>
                    <a:pt x="29555" y="0"/>
                  </a:moveTo>
                  <a:lnTo>
                    <a:pt x="26419" y="3136"/>
                  </a:lnTo>
                  <a:cubicBezTo>
                    <a:pt x="28887" y="5538"/>
                    <a:pt x="30222" y="8807"/>
                    <a:pt x="30222" y="12276"/>
                  </a:cubicBezTo>
                  <a:cubicBezTo>
                    <a:pt x="30222" y="19381"/>
                    <a:pt x="24417" y="25185"/>
                    <a:pt x="17312" y="25185"/>
                  </a:cubicBezTo>
                  <a:cubicBezTo>
                    <a:pt x="10174" y="25185"/>
                    <a:pt x="4370" y="19381"/>
                    <a:pt x="4370" y="12276"/>
                  </a:cubicBezTo>
                  <a:cubicBezTo>
                    <a:pt x="4370" y="8873"/>
                    <a:pt x="5704" y="5638"/>
                    <a:pt x="8072" y="3203"/>
                  </a:cubicBezTo>
                  <a:lnTo>
                    <a:pt x="4937" y="134"/>
                  </a:lnTo>
                  <a:cubicBezTo>
                    <a:pt x="1735" y="3369"/>
                    <a:pt x="0" y="7672"/>
                    <a:pt x="0" y="12276"/>
                  </a:cubicBezTo>
                  <a:cubicBezTo>
                    <a:pt x="0" y="21816"/>
                    <a:pt x="7806" y="29588"/>
                    <a:pt x="17346" y="29588"/>
                  </a:cubicBezTo>
                  <a:cubicBezTo>
                    <a:pt x="26919" y="29588"/>
                    <a:pt x="34692" y="21816"/>
                    <a:pt x="34625" y="12276"/>
                  </a:cubicBezTo>
                  <a:cubicBezTo>
                    <a:pt x="34625" y="7639"/>
                    <a:pt x="32857" y="3303"/>
                    <a:pt x="29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5242250" y="740975"/>
              <a:ext cx="259375" cy="259375"/>
            </a:xfrm>
            <a:custGeom>
              <a:avLst/>
              <a:gdLst/>
              <a:ahLst/>
              <a:cxnLst/>
              <a:rect l="l" t="t" r="r" b="b"/>
              <a:pathLst>
                <a:path w="10375" h="10375" extrusionOk="0">
                  <a:moveTo>
                    <a:pt x="10374" y="0"/>
                  </a:moveTo>
                  <a:lnTo>
                    <a:pt x="0" y="2769"/>
                  </a:lnTo>
                  <a:lnTo>
                    <a:pt x="7572" y="10374"/>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 name="Google Shape;50;p7"/>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
        <p:nvSpPr>
          <p:cNvPr id="51" name="Google Shape;51;p7"/>
          <p:cNvSpPr txBox="1">
            <a:spLocks noGrp="1"/>
          </p:cNvSpPr>
          <p:nvPr>
            <p:ph type="body" idx="1"/>
          </p:nvPr>
        </p:nvSpPr>
        <p:spPr>
          <a:xfrm>
            <a:off x="4951500" y="1263450"/>
            <a:ext cx="34794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2" name="Google Shape;52;p7"/>
          <p:cNvSpPr txBox="1">
            <a:spLocks noGrp="1"/>
          </p:cNvSpPr>
          <p:nvPr>
            <p:ph type="title"/>
          </p:nvPr>
        </p:nvSpPr>
        <p:spPr>
          <a:xfrm>
            <a:off x="713100" y="914400"/>
            <a:ext cx="3120900" cy="182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grpSp>
        <p:nvGrpSpPr>
          <p:cNvPr id="60" name="Google Shape;60;p9"/>
          <p:cNvGrpSpPr/>
          <p:nvPr/>
        </p:nvGrpSpPr>
        <p:grpSpPr>
          <a:xfrm rot="5400000">
            <a:off x="-1312016" y="-700822"/>
            <a:ext cx="6083155" cy="5989695"/>
            <a:chOff x="5171375" y="740975"/>
            <a:chExt cx="867300" cy="853975"/>
          </a:xfrm>
        </p:grpSpPr>
        <p:sp>
          <p:nvSpPr>
            <p:cNvPr id="61" name="Google Shape;61;p9"/>
            <p:cNvSpPr/>
            <p:nvPr/>
          </p:nvSpPr>
          <p:spPr>
            <a:xfrm>
              <a:off x="5171375" y="855225"/>
              <a:ext cx="867300" cy="739725"/>
            </a:xfrm>
            <a:custGeom>
              <a:avLst/>
              <a:gdLst/>
              <a:ahLst/>
              <a:cxnLst/>
              <a:rect l="l" t="t" r="r" b="b"/>
              <a:pathLst>
                <a:path w="34692" h="29589" extrusionOk="0">
                  <a:moveTo>
                    <a:pt x="29555" y="0"/>
                  </a:moveTo>
                  <a:lnTo>
                    <a:pt x="26419" y="3136"/>
                  </a:lnTo>
                  <a:cubicBezTo>
                    <a:pt x="28887" y="5538"/>
                    <a:pt x="30222" y="8807"/>
                    <a:pt x="30222" y="12276"/>
                  </a:cubicBezTo>
                  <a:cubicBezTo>
                    <a:pt x="30222" y="19381"/>
                    <a:pt x="24417" y="25185"/>
                    <a:pt x="17312" y="25185"/>
                  </a:cubicBezTo>
                  <a:cubicBezTo>
                    <a:pt x="10174" y="25185"/>
                    <a:pt x="4370" y="19381"/>
                    <a:pt x="4370" y="12276"/>
                  </a:cubicBezTo>
                  <a:cubicBezTo>
                    <a:pt x="4370" y="8873"/>
                    <a:pt x="5704" y="5638"/>
                    <a:pt x="8072" y="3203"/>
                  </a:cubicBezTo>
                  <a:lnTo>
                    <a:pt x="4937" y="134"/>
                  </a:lnTo>
                  <a:cubicBezTo>
                    <a:pt x="1735" y="3369"/>
                    <a:pt x="0" y="7672"/>
                    <a:pt x="0" y="12276"/>
                  </a:cubicBezTo>
                  <a:cubicBezTo>
                    <a:pt x="0" y="21816"/>
                    <a:pt x="7806" y="29588"/>
                    <a:pt x="17346" y="29588"/>
                  </a:cubicBezTo>
                  <a:cubicBezTo>
                    <a:pt x="26919" y="29588"/>
                    <a:pt x="34692" y="21816"/>
                    <a:pt x="34625" y="12276"/>
                  </a:cubicBezTo>
                  <a:cubicBezTo>
                    <a:pt x="34625" y="7639"/>
                    <a:pt x="32857" y="3303"/>
                    <a:pt x="29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5242250" y="740975"/>
              <a:ext cx="259375" cy="259375"/>
            </a:xfrm>
            <a:custGeom>
              <a:avLst/>
              <a:gdLst/>
              <a:ahLst/>
              <a:cxnLst/>
              <a:rect l="l" t="t" r="r" b="b"/>
              <a:pathLst>
                <a:path w="10375" h="10375" extrusionOk="0">
                  <a:moveTo>
                    <a:pt x="10374" y="0"/>
                  </a:moveTo>
                  <a:lnTo>
                    <a:pt x="0" y="2769"/>
                  </a:lnTo>
                  <a:lnTo>
                    <a:pt x="7572" y="10374"/>
                  </a:lnTo>
                  <a:lnTo>
                    <a:pt x="10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 name="Google Shape;63;p9"/>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
        <p:nvSpPr>
          <p:cNvPr id="64" name="Google Shape;64;p9"/>
          <p:cNvSpPr txBox="1">
            <a:spLocks noGrp="1"/>
          </p:cNvSpPr>
          <p:nvPr>
            <p:ph type="title"/>
          </p:nvPr>
        </p:nvSpPr>
        <p:spPr>
          <a:xfrm>
            <a:off x="713100" y="1810038"/>
            <a:ext cx="4695000" cy="65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9"/>
          <p:cNvSpPr txBox="1">
            <a:spLocks noGrp="1"/>
          </p:cNvSpPr>
          <p:nvPr>
            <p:ph type="subTitle" idx="1"/>
          </p:nvPr>
        </p:nvSpPr>
        <p:spPr>
          <a:xfrm>
            <a:off x="713100" y="2468263"/>
            <a:ext cx="4695000" cy="111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7200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 name="Google Shape;79;p13"/>
          <p:cNvSpPr txBox="1">
            <a:spLocks noGrp="1"/>
          </p:cNvSpPr>
          <p:nvPr>
            <p:ph type="title" idx="2" hasCustomPrompt="1"/>
          </p:nvPr>
        </p:nvSpPr>
        <p:spPr>
          <a:xfrm>
            <a:off x="127642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0" name="Google Shape;80;p13"/>
          <p:cNvSpPr txBox="1">
            <a:spLocks noGrp="1"/>
          </p:cNvSpPr>
          <p:nvPr>
            <p:ph type="subTitle" idx="1"/>
          </p:nvPr>
        </p:nvSpPr>
        <p:spPr>
          <a:xfrm>
            <a:off x="7200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1" name="Google Shape;81;p13"/>
          <p:cNvSpPr txBox="1">
            <a:spLocks noGrp="1"/>
          </p:cNvSpPr>
          <p:nvPr>
            <p:ph type="title" idx="3"/>
          </p:nvPr>
        </p:nvSpPr>
        <p:spPr>
          <a:xfrm>
            <a:off x="353595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3"/>
          <p:cNvSpPr txBox="1">
            <a:spLocks noGrp="1"/>
          </p:cNvSpPr>
          <p:nvPr>
            <p:ph type="title" idx="4" hasCustomPrompt="1"/>
          </p:nvPr>
        </p:nvSpPr>
        <p:spPr>
          <a:xfrm>
            <a:off x="409237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3" name="Google Shape;83;p13"/>
          <p:cNvSpPr txBox="1">
            <a:spLocks noGrp="1"/>
          </p:cNvSpPr>
          <p:nvPr>
            <p:ph type="subTitle" idx="5"/>
          </p:nvPr>
        </p:nvSpPr>
        <p:spPr>
          <a:xfrm>
            <a:off x="353595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13"/>
          <p:cNvSpPr txBox="1">
            <a:spLocks noGrp="1"/>
          </p:cNvSpPr>
          <p:nvPr>
            <p:ph type="title" idx="6"/>
          </p:nvPr>
        </p:nvSpPr>
        <p:spPr>
          <a:xfrm>
            <a:off x="6351900" y="1832050"/>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3"/>
          <p:cNvSpPr txBox="1">
            <a:spLocks noGrp="1"/>
          </p:cNvSpPr>
          <p:nvPr>
            <p:ph type="title" idx="7" hasCustomPrompt="1"/>
          </p:nvPr>
        </p:nvSpPr>
        <p:spPr>
          <a:xfrm>
            <a:off x="6908325" y="143729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6" name="Google Shape;86;p13"/>
          <p:cNvSpPr txBox="1">
            <a:spLocks noGrp="1"/>
          </p:cNvSpPr>
          <p:nvPr>
            <p:ph type="subTitle" idx="8"/>
          </p:nvPr>
        </p:nvSpPr>
        <p:spPr>
          <a:xfrm>
            <a:off x="6351900" y="2359748"/>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3"/>
          <p:cNvSpPr txBox="1">
            <a:spLocks noGrp="1"/>
          </p:cNvSpPr>
          <p:nvPr>
            <p:ph type="title" idx="9"/>
          </p:nvPr>
        </p:nvSpPr>
        <p:spPr>
          <a:xfrm>
            <a:off x="7200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8" name="Google Shape;88;p13"/>
          <p:cNvSpPr txBox="1">
            <a:spLocks noGrp="1"/>
          </p:cNvSpPr>
          <p:nvPr>
            <p:ph type="title" idx="13" hasCustomPrompt="1"/>
          </p:nvPr>
        </p:nvSpPr>
        <p:spPr>
          <a:xfrm>
            <a:off x="1309050"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9" name="Google Shape;89;p13"/>
          <p:cNvSpPr txBox="1">
            <a:spLocks noGrp="1"/>
          </p:cNvSpPr>
          <p:nvPr>
            <p:ph type="subTitle" idx="14"/>
          </p:nvPr>
        </p:nvSpPr>
        <p:spPr>
          <a:xfrm>
            <a:off x="7200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3"/>
          <p:cNvSpPr txBox="1">
            <a:spLocks noGrp="1"/>
          </p:cNvSpPr>
          <p:nvPr>
            <p:ph type="title" idx="15"/>
          </p:nvPr>
        </p:nvSpPr>
        <p:spPr>
          <a:xfrm>
            <a:off x="353595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1" name="Google Shape;91;p13"/>
          <p:cNvSpPr txBox="1">
            <a:spLocks noGrp="1"/>
          </p:cNvSpPr>
          <p:nvPr>
            <p:ph type="title" idx="16" hasCustomPrompt="1"/>
          </p:nvPr>
        </p:nvSpPr>
        <p:spPr>
          <a:xfrm>
            <a:off x="409237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2" name="Google Shape;92;p13"/>
          <p:cNvSpPr txBox="1">
            <a:spLocks noGrp="1"/>
          </p:cNvSpPr>
          <p:nvPr>
            <p:ph type="subTitle" idx="17"/>
          </p:nvPr>
        </p:nvSpPr>
        <p:spPr>
          <a:xfrm>
            <a:off x="353595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3" name="Google Shape;93;p13"/>
          <p:cNvSpPr txBox="1">
            <a:spLocks noGrp="1"/>
          </p:cNvSpPr>
          <p:nvPr>
            <p:ph type="title" idx="18"/>
          </p:nvPr>
        </p:nvSpPr>
        <p:spPr>
          <a:xfrm>
            <a:off x="6351900" y="3624304"/>
            <a:ext cx="2072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3"/>
          <p:cNvSpPr txBox="1">
            <a:spLocks noGrp="1"/>
          </p:cNvSpPr>
          <p:nvPr>
            <p:ph type="title" idx="19" hasCustomPrompt="1"/>
          </p:nvPr>
        </p:nvSpPr>
        <p:spPr>
          <a:xfrm>
            <a:off x="6908325" y="3232758"/>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5" name="Google Shape;95;p13"/>
          <p:cNvSpPr txBox="1">
            <a:spLocks noGrp="1"/>
          </p:cNvSpPr>
          <p:nvPr>
            <p:ph type="subTitle" idx="20"/>
          </p:nvPr>
        </p:nvSpPr>
        <p:spPr>
          <a:xfrm>
            <a:off x="6351900" y="4152027"/>
            <a:ext cx="20721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6" name="Google Shape;96;p13"/>
          <p:cNvSpPr txBox="1">
            <a:spLocks noGrp="1"/>
          </p:cNvSpPr>
          <p:nvPr>
            <p:ph type="title" idx="21"/>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7" name="Google Shape;97;p13"/>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grpSp>
        <p:nvGrpSpPr>
          <p:cNvPr id="98" name="Google Shape;98;p13"/>
          <p:cNvGrpSpPr/>
          <p:nvPr/>
        </p:nvGrpSpPr>
        <p:grpSpPr>
          <a:xfrm>
            <a:off x="-59734" y="85076"/>
            <a:ext cx="9080213" cy="2956474"/>
            <a:chOff x="-13240" y="656569"/>
            <a:chExt cx="9080213" cy="2956474"/>
          </a:xfrm>
        </p:grpSpPr>
        <p:sp>
          <p:nvSpPr>
            <p:cNvPr id="99" name="Google Shape;99;p13"/>
            <p:cNvSpPr/>
            <p:nvPr/>
          </p:nvSpPr>
          <p:spPr>
            <a:xfrm>
              <a:off x="7794825" y="656575"/>
              <a:ext cx="1272148" cy="2956468"/>
            </a:xfrm>
            <a:custGeom>
              <a:avLst/>
              <a:gdLst/>
              <a:ahLst/>
              <a:cxnLst/>
              <a:rect l="l" t="t" r="r" b="b"/>
              <a:pathLst>
                <a:path w="19349" h="44967" extrusionOk="0">
                  <a:moveTo>
                    <a:pt x="1" y="1"/>
                  </a:moveTo>
                  <a:lnTo>
                    <a:pt x="1" y="4004"/>
                  </a:lnTo>
                  <a:cubicBezTo>
                    <a:pt x="7873" y="4671"/>
                    <a:pt x="14144" y="11409"/>
                    <a:pt x="14144" y="19348"/>
                  </a:cubicBezTo>
                  <a:lnTo>
                    <a:pt x="14144" y="39329"/>
                  </a:lnTo>
                  <a:lnTo>
                    <a:pt x="12843" y="39329"/>
                  </a:lnTo>
                  <a:lnTo>
                    <a:pt x="16079" y="44966"/>
                  </a:lnTo>
                  <a:lnTo>
                    <a:pt x="19348" y="39329"/>
                  </a:lnTo>
                  <a:lnTo>
                    <a:pt x="18047" y="39329"/>
                  </a:lnTo>
                  <a:lnTo>
                    <a:pt x="18114" y="19348"/>
                  </a:lnTo>
                  <a:cubicBezTo>
                    <a:pt x="18114" y="9174"/>
                    <a:pt x="10041" y="6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13240" y="656569"/>
              <a:ext cx="7822500" cy="26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21"/>
          <p:cNvSpPr txBox="1">
            <a:spLocks noGrp="1"/>
          </p:cNvSpPr>
          <p:nvPr>
            <p:ph type="title" idx="2"/>
          </p:nvPr>
        </p:nvSpPr>
        <p:spPr>
          <a:xfrm>
            <a:off x="3599548" y="3358713"/>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 name="Google Shape;160;p21"/>
          <p:cNvSpPr txBox="1">
            <a:spLocks noGrp="1"/>
          </p:cNvSpPr>
          <p:nvPr>
            <p:ph type="subTitle" idx="1"/>
          </p:nvPr>
        </p:nvSpPr>
        <p:spPr>
          <a:xfrm>
            <a:off x="3599552" y="3886430"/>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1"/>
          <p:cNvSpPr txBox="1">
            <a:spLocks noGrp="1"/>
          </p:cNvSpPr>
          <p:nvPr>
            <p:ph type="title" idx="3"/>
          </p:nvPr>
        </p:nvSpPr>
        <p:spPr>
          <a:xfrm>
            <a:off x="720000" y="26685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1"/>
          <p:cNvSpPr txBox="1">
            <a:spLocks noGrp="1"/>
          </p:cNvSpPr>
          <p:nvPr>
            <p:ph type="subTitle" idx="4"/>
          </p:nvPr>
        </p:nvSpPr>
        <p:spPr>
          <a:xfrm>
            <a:off x="720025" y="31962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1"/>
          <p:cNvSpPr txBox="1">
            <a:spLocks noGrp="1"/>
          </p:cNvSpPr>
          <p:nvPr>
            <p:ph type="title" idx="5"/>
          </p:nvPr>
        </p:nvSpPr>
        <p:spPr>
          <a:xfrm>
            <a:off x="6486000" y="2668525"/>
            <a:ext cx="194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1"/>
          <p:cNvSpPr txBox="1">
            <a:spLocks noGrp="1"/>
          </p:cNvSpPr>
          <p:nvPr>
            <p:ph type="subTitle" idx="6"/>
          </p:nvPr>
        </p:nvSpPr>
        <p:spPr>
          <a:xfrm>
            <a:off x="6486007" y="3196225"/>
            <a:ext cx="1944900" cy="44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5" name="Google Shape;165;p21"/>
          <p:cNvGrpSpPr/>
          <p:nvPr/>
        </p:nvGrpSpPr>
        <p:grpSpPr>
          <a:xfrm>
            <a:off x="-152" y="4568881"/>
            <a:ext cx="8857515" cy="436369"/>
            <a:chOff x="-259329" y="4569231"/>
            <a:chExt cx="8857515" cy="436369"/>
          </a:xfrm>
        </p:grpSpPr>
        <p:sp>
          <p:nvSpPr>
            <p:cNvPr id="166" name="Google Shape;166;p21"/>
            <p:cNvSpPr/>
            <p:nvPr/>
          </p:nvSpPr>
          <p:spPr>
            <a:xfrm rot="-5400000">
              <a:off x="7817646" y="4225060"/>
              <a:ext cx="436369" cy="1124712"/>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flipH="1">
              <a:off x="-259329" y="4654525"/>
              <a:ext cx="7809000" cy="2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8" name="Google Shape;168;p21"/>
          <p:cNvPicPr preferRelativeResize="0"/>
          <p:nvPr/>
        </p:nvPicPr>
        <p:blipFill>
          <a:blip r:embed="rId2">
            <a:alphaModFix amt="8000"/>
          </a:blip>
          <a:stretch>
            <a:fillRect/>
          </a:stretch>
        </p:blipFill>
        <p:spPr>
          <a:xfrm flipH="1">
            <a:off x="0" y="-21500"/>
            <a:ext cx="9144000" cy="5186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28"/>
        <p:cNvGrpSpPr/>
        <p:nvPr/>
      </p:nvGrpSpPr>
      <p:grpSpPr>
        <a:xfrm>
          <a:off x="0" y="0"/>
          <a:ext cx="0" cy="0"/>
          <a:chOff x="0" y="0"/>
          <a:chExt cx="0" cy="0"/>
        </a:xfrm>
      </p:grpSpPr>
      <p:grpSp>
        <p:nvGrpSpPr>
          <p:cNvPr id="229" name="Google Shape;229;p26"/>
          <p:cNvGrpSpPr/>
          <p:nvPr/>
        </p:nvGrpSpPr>
        <p:grpSpPr>
          <a:xfrm>
            <a:off x="-145720" y="4625049"/>
            <a:ext cx="8888911" cy="416688"/>
            <a:chOff x="-710548" y="4569231"/>
            <a:chExt cx="9308734" cy="436369"/>
          </a:xfrm>
        </p:grpSpPr>
        <p:sp>
          <p:nvSpPr>
            <p:cNvPr id="230" name="Google Shape;230;p26"/>
            <p:cNvSpPr/>
            <p:nvPr/>
          </p:nvSpPr>
          <p:spPr>
            <a:xfrm rot="-5400000">
              <a:off x="7817646" y="4225060"/>
              <a:ext cx="436369" cy="1124712"/>
            </a:xfrm>
            <a:custGeom>
              <a:avLst/>
              <a:gdLst/>
              <a:ahLst/>
              <a:cxnLst/>
              <a:rect l="l" t="t" r="r" b="b"/>
              <a:pathLst>
                <a:path w="7006" h="17981" extrusionOk="0">
                  <a:moveTo>
                    <a:pt x="1369" y="1"/>
                  </a:moveTo>
                  <a:lnTo>
                    <a:pt x="1369" y="11943"/>
                  </a:lnTo>
                  <a:lnTo>
                    <a:pt x="1" y="11943"/>
                  </a:lnTo>
                  <a:lnTo>
                    <a:pt x="3503" y="17980"/>
                  </a:lnTo>
                  <a:lnTo>
                    <a:pt x="7006" y="11943"/>
                  </a:lnTo>
                  <a:lnTo>
                    <a:pt x="5605" y="11943"/>
                  </a:lnTo>
                  <a:lnTo>
                    <a:pt x="5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flipH="1">
              <a:off x="-710548" y="4654503"/>
              <a:ext cx="8260200" cy="2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6"/>
          <p:cNvSpPr txBox="1">
            <a:spLocks noGrp="1"/>
          </p:cNvSpPr>
          <p:nvPr>
            <p:ph type="title"/>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33" name="Google Shape;233;p26"/>
          <p:cNvPicPr preferRelativeResize="0"/>
          <p:nvPr/>
        </p:nvPicPr>
        <p:blipFill>
          <a:blip r:embed="rId2">
            <a:alphaModFix amt="8000"/>
          </a:blip>
          <a:stretch>
            <a:fillRect/>
          </a:stretch>
        </p:blipFill>
        <p:spPr>
          <a:xfrm flipH="1">
            <a:off x="0" y="-21500"/>
            <a:ext cx="9144000" cy="5186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46"/>
        <p:cNvGrpSpPr/>
        <p:nvPr/>
      </p:nvGrpSpPr>
      <p:grpSpPr>
        <a:xfrm>
          <a:off x="0" y="0"/>
          <a:ext cx="0" cy="0"/>
          <a:chOff x="0" y="0"/>
          <a:chExt cx="0" cy="0"/>
        </a:xfrm>
      </p:grpSpPr>
      <p:sp>
        <p:nvSpPr>
          <p:cNvPr id="247" name="Google Shape;247;p28"/>
          <p:cNvSpPr/>
          <p:nvPr/>
        </p:nvSpPr>
        <p:spPr>
          <a:xfrm rot="5400000">
            <a:off x="1863504" y="-3379878"/>
            <a:ext cx="5241789" cy="12182122"/>
          </a:xfrm>
          <a:custGeom>
            <a:avLst/>
            <a:gdLst/>
            <a:ahLst/>
            <a:cxnLst/>
            <a:rect l="l" t="t" r="r" b="b"/>
            <a:pathLst>
              <a:path w="19349" h="44967" extrusionOk="0">
                <a:moveTo>
                  <a:pt x="1" y="1"/>
                </a:moveTo>
                <a:lnTo>
                  <a:pt x="1" y="4004"/>
                </a:lnTo>
                <a:cubicBezTo>
                  <a:pt x="7873" y="4671"/>
                  <a:pt x="14144" y="11409"/>
                  <a:pt x="14144" y="19348"/>
                </a:cubicBezTo>
                <a:lnTo>
                  <a:pt x="14144" y="39329"/>
                </a:lnTo>
                <a:lnTo>
                  <a:pt x="12843" y="39329"/>
                </a:lnTo>
                <a:lnTo>
                  <a:pt x="16079" y="44966"/>
                </a:lnTo>
                <a:lnTo>
                  <a:pt x="19348" y="39329"/>
                </a:lnTo>
                <a:lnTo>
                  <a:pt x="18047" y="39329"/>
                </a:lnTo>
                <a:lnTo>
                  <a:pt x="18114" y="19348"/>
                </a:lnTo>
                <a:cubicBezTo>
                  <a:pt x="18114" y="9174"/>
                  <a:pt x="10041" y="66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28"/>
          <p:cNvPicPr preferRelativeResize="0"/>
          <p:nvPr/>
        </p:nvPicPr>
        <p:blipFill>
          <a:blip r:embed="rId2">
            <a:alphaModFix amt="8000"/>
          </a:blip>
          <a:stretch>
            <a:fillRect/>
          </a:stretch>
        </p:blipFill>
        <p:spPr>
          <a:xfrm flipH="1">
            <a:off x="-22225" y="-43000"/>
            <a:ext cx="9144000" cy="5186500"/>
          </a:xfrm>
          <a:prstGeom prst="rect">
            <a:avLst/>
          </a:prstGeom>
          <a:noFill/>
          <a:ln>
            <a:noFill/>
          </a:ln>
        </p:spPr>
      </p:pic>
      <p:sp>
        <p:nvSpPr>
          <p:cNvPr id="249" name="Google Shape;249;p28"/>
          <p:cNvSpPr txBox="1">
            <a:spLocks noGrp="1"/>
          </p:cNvSpPr>
          <p:nvPr>
            <p:ph type="title"/>
          </p:nvPr>
        </p:nvSpPr>
        <p:spPr>
          <a:xfrm flipH="1">
            <a:off x="713075" y="534750"/>
            <a:ext cx="4118100" cy="113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800"/>
              <a:buNone/>
              <a:defRPr sz="56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0" name="Google Shape;250;p28"/>
          <p:cNvSpPr txBox="1">
            <a:spLocks noGrp="1"/>
          </p:cNvSpPr>
          <p:nvPr>
            <p:ph type="subTitle" idx="1"/>
          </p:nvPr>
        </p:nvSpPr>
        <p:spPr>
          <a:xfrm flipH="1">
            <a:off x="1054775" y="1726148"/>
            <a:ext cx="3434700" cy="11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28"/>
          <p:cNvSpPr txBox="1"/>
          <p:nvPr/>
        </p:nvSpPr>
        <p:spPr>
          <a:xfrm flipH="1">
            <a:off x="842675" y="4357575"/>
            <a:ext cx="3858900" cy="47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lt1"/>
                </a:solidFill>
                <a:latin typeface="Assistant"/>
                <a:ea typeface="Assistant"/>
                <a:cs typeface="Assistant"/>
                <a:sym typeface="Assistant"/>
              </a:rPr>
              <a:t>CREDITS: This presentation template was created by </a:t>
            </a:r>
            <a:r>
              <a:rPr lang="en" sz="1000" b="1">
                <a:solidFill>
                  <a:schemeClr val="l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000">
                <a:solidFill>
                  <a:schemeClr val="lt1"/>
                </a:solidFill>
                <a:latin typeface="Assistant"/>
                <a:ea typeface="Assistant"/>
                <a:cs typeface="Assistant"/>
                <a:sym typeface="Assistant"/>
              </a:rPr>
              <a:t>, including icons by </a:t>
            </a:r>
            <a:r>
              <a:rPr lang="en" sz="1000" b="1">
                <a:solidFill>
                  <a:schemeClr val="lt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000">
                <a:solidFill>
                  <a:schemeClr val="lt1"/>
                </a:solidFill>
                <a:latin typeface="Assistant"/>
                <a:ea typeface="Assistant"/>
                <a:cs typeface="Assistant"/>
                <a:sym typeface="Assistant"/>
              </a:rPr>
              <a:t>, infographics and images by </a:t>
            </a:r>
            <a:r>
              <a:rPr lang="en" sz="1000" b="1">
                <a:solidFill>
                  <a:schemeClr val="lt1"/>
                </a:solidFill>
                <a:uFill>
                  <a:noFill/>
                </a:u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endParaRPr sz="1000" b="1">
              <a:solidFill>
                <a:schemeClr val="lt1"/>
              </a:solidFill>
              <a:latin typeface="Assistant"/>
              <a:ea typeface="Assistant"/>
              <a:cs typeface="Assistant"/>
              <a:sym typeface="Assistan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2800"/>
              <a:buFont typeface="Alata"/>
              <a:buNone/>
              <a:defRPr sz="2800" b="1">
                <a:solidFill>
                  <a:schemeClr val="lt1"/>
                </a:solidFill>
                <a:latin typeface="Alata"/>
                <a:ea typeface="Alata"/>
                <a:cs typeface="Alata"/>
                <a:sym typeface="Alata"/>
              </a:defRPr>
            </a:lvl1pPr>
            <a:lvl2pPr lvl="1"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2pPr>
            <a:lvl3pPr lvl="2"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3pPr>
            <a:lvl4pPr lvl="3"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4pPr>
            <a:lvl5pPr lvl="4"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5pPr>
            <a:lvl6pPr lvl="5"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6pPr>
            <a:lvl7pPr lvl="6"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7pPr>
            <a:lvl8pPr lvl="7"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8pPr>
            <a:lvl9pPr lvl="8" rtl="0">
              <a:spcBef>
                <a:spcPts val="0"/>
              </a:spcBef>
              <a:spcAft>
                <a:spcPts val="0"/>
              </a:spcAft>
              <a:buClr>
                <a:schemeClr val="dk1"/>
              </a:buClr>
              <a:buSzPts val="3500"/>
              <a:buFont typeface="Bayon"/>
              <a:buNone/>
              <a:defRPr sz="3500" b="1">
                <a:solidFill>
                  <a:schemeClr val="dk1"/>
                </a:solidFill>
                <a:latin typeface="Bayon"/>
                <a:ea typeface="Bayon"/>
                <a:cs typeface="Bayon"/>
                <a:sym typeface="Bayon"/>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7" r:id="rId7"/>
    <p:sldLayoutId id="2147483672" r:id="rId8"/>
    <p:sldLayoutId id="2147483674" r:id="rId9"/>
    <p:sldLayoutId id="2147483675" r:id="rId10"/>
    <p:sldLayoutId id="2147483676"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5"/>
          <p:cNvPicPr preferRelativeResize="0"/>
          <p:nvPr/>
        </p:nvPicPr>
        <p:blipFill rotWithShape="1">
          <a:blip r:embed="rId3">
            <a:alphaModFix/>
          </a:blip>
          <a:srcRect l="3393" r="3383"/>
          <a:stretch/>
        </p:blipFill>
        <p:spPr>
          <a:xfrm>
            <a:off x="4865750" y="2031150"/>
            <a:ext cx="4533750" cy="3241474"/>
          </a:xfrm>
          <a:prstGeom prst="rect">
            <a:avLst/>
          </a:prstGeom>
          <a:noFill/>
          <a:ln>
            <a:noFill/>
          </a:ln>
        </p:spPr>
      </p:pic>
      <p:sp>
        <p:nvSpPr>
          <p:cNvPr id="279" name="Google Shape;279;p35"/>
          <p:cNvSpPr txBox="1">
            <a:spLocks noGrp="1"/>
          </p:cNvSpPr>
          <p:nvPr>
            <p:ph type="ctrTitle"/>
          </p:nvPr>
        </p:nvSpPr>
        <p:spPr>
          <a:xfrm flipH="1">
            <a:off x="713090" y="540000"/>
            <a:ext cx="6306900" cy="26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900" dirty="0"/>
              <a:t>Automotive </a:t>
            </a:r>
            <a:br>
              <a:rPr lang="en" sz="5900" dirty="0"/>
            </a:br>
            <a:r>
              <a:rPr lang="en" sz="5900" dirty="0"/>
              <a:t>Market</a:t>
            </a:r>
            <a:endParaRPr sz="5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37"/>
          <p:cNvSpPr txBox="1">
            <a:spLocks noGrp="1"/>
          </p:cNvSpPr>
          <p:nvPr>
            <p:ph type="title"/>
          </p:nvPr>
        </p:nvSpPr>
        <p:spPr>
          <a:xfrm>
            <a:off x="720000" y="1832050"/>
            <a:ext cx="2072100" cy="527700"/>
          </a:xfrm>
          <a:prstGeom prst="rect">
            <a:avLst/>
          </a:prstGeom>
        </p:spPr>
        <p:txBody>
          <a:bodyPr spcFirstLastPara="1" wrap="square" lIns="0" tIns="91425" rIns="0" bIns="91425" anchor="ctr" anchorCtr="0">
            <a:noAutofit/>
          </a:bodyPr>
          <a:lstStyle/>
          <a:p>
            <a:pPr algn="l"/>
            <a:r>
              <a:rPr lang="de-DE" dirty="0" err="1"/>
              <a:t>Introduction</a:t>
            </a:r>
            <a:endParaRPr lang="de-DE" dirty="0"/>
          </a:p>
        </p:txBody>
      </p:sp>
      <p:sp>
        <p:nvSpPr>
          <p:cNvPr id="295" name="Google Shape;295;p37"/>
          <p:cNvSpPr txBox="1">
            <a:spLocks noGrp="1"/>
          </p:cNvSpPr>
          <p:nvPr>
            <p:ph type="title" idx="9"/>
          </p:nvPr>
        </p:nvSpPr>
        <p:spPr>
          <a:xfrm>
            <a:off x="1571858" y="3770103"/>
            <a:ext cx="2628217" cy="527700"/>
          </a:xfrm>
          <a:prstGeom prst="rect">
            <a:avLst/>
          </a:prstGeom>
        </p:spPr>
        <p:txBody>
          <a:bodyPr spcFirstLastPara="1" wrap="square" lIns="0" tIns="91425" rIns="0" bIns="91425" anchor="ctr" anchorCtr="0">
            <a:noAutofit/>
          </a:bodyPr>
          <a:lstStyle/>
          <a:p>
            <a:pPr algn="l"/>
            <a:r>
              <a:rPr lang="de-DE" dirty="0"/>
              <a:t>Trends</a:t>
            </a:r>
            <a:r>
              <a:rPr lang="de-DE" b="1" i="0" dirty="0">
                <a:solidFill>
                  <a:srgbClr val="111111"/>
                </a:solidFill>
                <a:effectLst/>
                <a:latin typeface="-apple-system"/>
              </a:rPr>
              <a:t> </a:t>
            </a:r>
            <a:r>
              <a:rPr lang="de-DE" dirty="0"/>
              <a:t>and</a:t>
            </a:r>
            <a:r>
              <a:rPr lang="de-DE" b="1" i="0" dirty="0">
                <a:solidFill>
                  <a:srgbClr val="111111"/>
                </a:solidFill>
                <a:effectLst/>
                <a:latin typeface="-apple-system"/>
              </a:rPr>
              <a:t> </a:t>
            </a:r>
            <a:r>
              <a:rPr lang="de-DE" dirty="0"/>
              <a:t>Challenges</a:t>
            </a:r>
          </a:p>
        </p:txBody>
      </p:sp>
      <p:sp>
        <p:nvSpPr>
          <p:cNvPr id="297" name="Google Shape;297;p37"/>
          <p:cNvSpPr txBox="1">
            <a:spLocks noGrp="1"/>
          </p:cNvSpPr>
          <p:nvPr>
            <p:ph type="title" idx="15"/>
          </p:nvPr>
        </p:nvSpPr>
        <p:spPr>
          <a:xfrm>
            <a:off x="5041715" y="3782434"/>
            <a:ext cx="2241594" cy="527700"/>
          </a:xfrm>
          <a:prstGeom prst="rect">
            <a:avLst/>
          </a:prstGeom>
        </p:spPr>
        <p:txBody>
          <a:bodyPr spcFirstLastPara="1" wrap="square" lIns="0" tIns="91425" rIns="0" bIns="91425" anchor="ctr" anchorCtr="0">
            <a:noAutofit/>
          </a:bodyPr>
          <a:lstStyle/>
          <a:p>
            <a:pPr algn="l"/>
            <a:r>
              <a:rPr lang="de-DE" dirty="0" err="1"/>
              <a:t>Opportunities</a:t>
            </a:r>
            <a:r>
              <a:rPr lang="de-DE" b="1" i="0" dirty="0">
                <a:solidFill>
                  <a:srgbClr val="111111"/>
                </a:solidFill>
                <a:effectLst/>
                <a:latin typeface="-apple-system"/>
              </a:rPr>
              <a:t> </a:t>
            </a:r>
            <a:r>
              <a:rPr lang="de-DE" dirty="0" err="1"/>
              <a:t>for</a:t>
            </a:r>
            <a:r>
              <a:rPr lang="de-DE" b="1" i="0" dirty="0">
                <a:solidFill>
                  <a:srgbClr val="111111"/>
                </a:solidFill>
                <a:effectLst/>
                <a:latin typeface="-apple-system"/>
              </a:rPr>
              <a:t> </a:t>
            </a:r>
            <a:r>
              <a:rPr lang="de-DE" dirty="0"/>
              <a:t>Growth</a:t>
            </a:r>
          </a:p>
        </p:txBody>
      </p:sp>
      <p:sp>
        <p:nvSpPr>
          <p:cNvPr id="299" name="Google Shape;299;p37"/>
          <p:cNvSpPr txBox="1">
            <a:spLocks noGrp="1"/>
          </p:cNvSpPr>
          <p:nvPr>
            <p:ph type="title" idx="2"/>
          </p:nvPr>
        </p:nvSpPr>
        <p:spPr>
          <a:xfrm>
            <a:off x="1276425" y="14372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01" name="Google Shape;301;p37"/>
          <p:cNvSpPr txBox="1">
            <a:spLocks noGrp="1"/>
          </p:cNvSpPr>
          <p:nvPr>
            <p:ph type="title" idx="3"/>
          </p:nvPr>
        </p:nvSpPr>
        <p:spPr>
          <a:xfrm>
            <a:off x="3474072" y="2182500"/>
            <a:ext cx="2411087" cy="527700"/>
          </a:xfrm>
          <a:prstGeom prst="rect">
            <a:avLst/>
          </a:prstGeom>
        </p:spPr>
        <p:txBody>
          <a:bodyPr spcFirstLastPara="1" wrap="square" lIns="0" tIns="91425" rIns="0" bIns="91425" anchor="ctr" anchorCtr="0">
            <a:noAutofit/>
          </a:bodyPr>
          <a:lstStyle/>
          <a:p>
            <a:pPr algn="l"/>
            <a:r>
              <a:rPr lang="de-DE" dirty="0"/>
              <a:t>Historical </a:t>
            </a:r>
            <a:r>
              <a:rPr lang="de-DE" dirty="0" err="1"/>
              <a:t>Overview</a:t>
            </a:r>
            <a:br>
              <a:rPr lang="de-DE" b="1" i="0" dirty="0">
                <a:solidFill>
                  <a:srgbClr val="111111"/>
                </a:solidFill>
                <a:effectLst/>
                <a:latin typeface="-apple-system"/>
              </a:rPr>
            </a:br>
            <a:br>
              <a:rPr lang="de-DE" dirty="0"/>
            </a:br>
            <a:r>
              <a:rPr lang="de-DE" dirty="0"/>
              <a:t> </a:t>
            </a:r>
          </a:p>
        </p:txBody>
      </p:sp>
      <p:sp>
        <p:nvSpPr>
          <p:cNvPr id="303" name="Google Shape;303;p37"/>
          <p:cNvSpPr txBox="1">
            <a:spLocks noGrp="1"/>
          </p:cNvSpPr>
          <p:nvPr>
            <p:ph type="title" idx="6"/>
          </p:nvPr>
        </p:nvSpPr>
        <p:spPr>
          <a:xfrm>
            <a:off x="6384525" y="2318109"/>
            <a:ext cx="2039475" cy="527700"/>
          </a:xfrm>
          <a:prstGeom prst="rect">
            <a:avLst/>
          </a:prstGeom>
        </p:spPr>
        <p:txBody>
          <a:bodyPr spcFirstLastPara="1" wrap="square" lIns="0" tIns="91425" rIns="0" bIns="91425" anchor="ctr" anchorCtr="0">
            <a:noAutofit/>
          </a:bodyPr>
          <a:lstStyle/>
          <a:p>
            <a:pPr algn="l"/>
            <a:r>
              <a:rPr lang="en-US" dirty="0"/>
              <a:t>Current</a:t>
            </a:r>
            <a:r>
              <a:rPr lang="en-US" b="1" i="0" dirty="0">
                <a:solidFill>
                  <a:srgbClr val="111111"/>
                </a:solidFill>
                <a:effectLst/>
                <a:latin typeface="-apple-system"/>
              </a:rPr>
              <a:t> </a:t>
            </a:r>
            <a:r>
              <a:rPr lang="en-US" dirty="0"/>
              <a:t>State</a:t>
            </a:r>
            <a:r>
              <a:rPr lang="en-US" b="1" i="0" dirty="0">
                <a:solidFill>
                  <a:srgbClr val="111111"/>
                </a:solidFill>
                <a:effectLst/>
                <a:latin typeface="-apple-system"/>
              </a:rPr>
              <a:t> </a:t>
            </a:r>
            <a:r>
              <a:rPr lang="en-US" dirty="0"/>
              <a:t>of</a:t>
            </a:r>
            <a:r>
              <a:rPr lang="en-US" b="1" i="0" dirty="0">
                <a:solidFill>
                  <a:srgbClr val="111111"/>
                </a:solidFill>
                <a:effectLst/>
                <a:latin typeface="-apple-system"/>
              </a:rPr>
              <a:t> </a:t>
            </a:r>
            <a:r>
              <a:rPr lang="en-US" dirty="0"/>
              <a:t>the</a:t>
            </a:r>
            <a:r>
              <a:rPr lang="en-US" b="1" i="0" dirty="0">
                <a:solidFill>
                  <a:srgbClr val="111111"/>
                </a:solidFill>
                <a:effectLst/>
                <a:latin typeface="-apple-system"/>
              </a:rPr>
              <a:t> </a:t>
            </a:r>
            <a:r>
              <a:rPr lang="en-US" dirty="0"/>
              <a:t>Market</a:t>
            </a:r>
            <a:br>
              <a:rPr lang="en-US" b="1" i="0" dirty="0">
                <a:solidFill>
                  <a:srgbClr val="111111"/>
                </a:solidFill>
                <a:effectLst/>
                <a:latin typeface="-apple-system"/>
              </a:rPr>
            </a:br>
            <a:br>
              <a:rPr lang="en-US" dirty="0"/>
            </a:br>
            <a:endParaRPr dirty="0"/>
          </a:p>
        </p:txBody>
      </p:sp>
      <p:sp>
        <p:nvSpPr>
          <p:cNvPr id="304" name="Google Shape;304;p37"/>
          <p:cNvSpPr txBox="1">
            <a:spLocks noGrp="1"/>
          </p:cNvSpPr>
          <p:nvPr>
            <p:ph type="title" idx="4"/>
          </p:nvPr>
        </p:nvSpPr>
        <p:spPr>
          <a:xfrm>
            <a:off x="4092375" y="14372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05" name="Google Shape;305;p37"/>
          <p:cNvSpPr txBox="1">
            <a:spLocks noGrp="1"/>
          </p:cNvSpPr>
          <p:nvPr>
            <p:ph type="title" idx="7"/>
          </p:nvPr>
        </p:nvSpPr>
        <p:spPr>
          <a:xfrm>
            <a:off x="6908325" y="14372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07" name="Google Shape;307;p37"/>
          <p:cNvSpPr txBox="1">
            <a:spLocks noGrp="1"/>
          </p:cNvSpPr>
          <p:nvPr>
            <p:ph type="title" idx="13"/>
          </p:nvPr>
        </p:nvSpPr>
        <p:spPr>
          <a:xfrm>
            <a:off x="2345100" y="330980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7"/>
          <p:cNvSpPr txBox="1">
            <a:spLocks noGrp="1"/>
          </p:cNvSpPr>
          <p:nvPr>
            <p:ph type="title" idx="16"/>
          </p:nvPr>
        </p:nvSpPr>
        <p:spPr>
          <a:xfrm>
            <a:off x="5490525" y="3232758"/>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11" name="Google Shape;311;p37"/>
          <p:cNvSpPr txBox="1">
            <a:spLocks noGrp="1"/>
          </p:cNvSpPr>
          <p:nvPr>
            <p:ph type="title" idx="21"/>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a:t>
            </a:r>
            <a:r>
              <a:rPr lang="en">
                <a:solidFill>
                  <a:schemeClr val="dk1"/>
                </a:solidFill>
              </a:rPr>
              <a:t>contents</a:t>
            </a: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713100" y="1810038"/>
            <a:ext cx="4695000" cy="658200"/>
          </a:xfrm>
          <a:prstGeom prst="rect">
            <a:avLst/>
          </a:prstGeom>
        </p:spPr>
        <p:txBody>
          <a:bodyPr spcFirstLastPara="1" wrap="square" lIns="91425" tIns="91425" rIns="91425" bIns="91425" anchor="ctr" anchorCtr="0">
            <a:noAutofit/>
          </a:bodyPr>
          <a:lstStyle/>
          <a:p>
            <a:pPr algn="l"/>
            <a:r>
              <a:rPr lang="de-DE" b="1" i="0" dirty="0" err="1">
                <a:solidFill>
                  <a:srgbClr val="111111"/>
                </a:solidFill>
                <a:effectLst/>
                <a:latin typeface="-apple-system"/>
              </a:rPr>
              <a:t>Introduction</a:t>
            </a:r>
            <a:endParaRPr lang="de-DE" b="1" i="0" dirty="0">
              <a:solidFill>
                <a:srgbClr val="111111"/>
              </a:solidFill>
              <a:effectLst/>
              <a:latin typeface="-apple-system"/>
            </a:endParaRPr>
          </a:p>
        </p:txBody>
      </p:sp>
      <p:sp>
        <p:nvSpPr>
          <p:cNvPr id="317" name="Google Shape;317;p38"/>
          <p:cNvSpPr txBox="1">
            <a:spLocks noGrp="1"/>
          </p:cNvSpPr>
          <p:nvPr>
            <p:ph type="subTitle" idx="1"/>
          </p:nvPr>
        </p:nvSpPr>
        <p:spPr>
          <a:xfrm>
            <a:off x="706350" y="2616614"/>
            <a:ext cx="4695000" cy="111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111111"/>
                </a:solidFill>
                <a:effectLst/>
                <a:latin typeface="-apple-system"/>
              </a:rPr>
              <a:t>The German used car market is one of the largest and most dynamic markets in the world. With millions of cars sold every year, it is a key driver of the German economy and an important source of employment for thousands of people.</a:t>
            </a:r>
            <a:endParaRPr dirty="0"/>
          </a:p>
        </p:txBody>
      </p:sp>
      <p:sp>
        <p:nvSpPr>
          <p:cNvPr id="318" name="Google Shape;318;p38"/>
          <p:cNvSpPr/>
          <p:nvPr/>
        </p:nvSpPr>
        <p:spPr>
          <a:xfrm>
            <a:off x="6244150" y="1810050"/>
            <a:ext cx="1523400" cy="15234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txBox="1"/>
          <p:nvPr/>
        </p:nvSpPr>
        <p:spPr>
          <a:xfrm>
            <a:off x="6340000" y="3457825"/>
            <a:ext cx="1331700" cy="26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Assistant"/>
                <a:ea typeface="Assistant"/>
                <a:cs typeface="Assistant"/>
                <a:sym typeface="Assistant"/>
              </a:rPr>
              <a:t>Automotive</a:t>
            </a:r>
            <a:endParaRPr b="1" dirty="0">
              <a:solidFill>
                <a:schemeClr val="dk1"/>
              </a:solidFill>
              <a:latin typeface="Assistant"/>
              <a:ea typeface="Assistant"/>
              <a:cs typeface="Assistant"/>
              <a:sym typeface="Assistant"/>
            </a:endParaRPr>
          </a:p>
        </p:txBody>
      </p:sp>
      <p:sp>
        <p:nvSpPr>
          <p:cNvPr id="320" name="Google Shape;320;p38"/>
          <p:cNvSpPr/>
          <p:nvPr/>
        </p:nvSpPr>
        <p:spPr>
          <a:xfrm>
            <a:off x="6740415" y="2329343"/>
            <a:ext cx="538025" cy="251550"/>
          </a:xfrm>
          <a:custGeom>
            <a:avLst/>
            <a:gdLst/>
            <a:ahLst/>
            <a:cxnLst/>
            <a:rect l="l" t="t" r="r" b="b"/>
            <a:pathLst>
              <a:path w="21521" h="10062" extrusionOk="0">
                <a:moveTo>
                  <a:pt x="10761" y="0"/>
                </a:moveTo>
                <a:cubicBezTo>
                  <a:pt x="5077" y="0"/>
                  <a:pt x="365" y="4438"/>
                  <a:pt x="0" y="10061"/>
                </a:cubicBezTo>
                <a:lnTo>
                  <a:pt x="426" y="10061"/>
                </a:lnTo>
                <a:cubicBezTo>
                  <a:pt x="821" y="4651"/>
                  <a:pt x="5289" y="395"/>
                  <a:pt x="10761" y="395"/>
                </a:cubicBezTo>
                <a:cubicBezTo>
                  <a:pt x="16232" y="395"/>
                  <a:pt x="20761" y="4651"/>
                  <a:pt x="21095" y="10061"/>
                </a:cubicBezTo>
                <a:lnTo>
                  <a:pt x="21521" y="10061"/>
                </a:lnTo>
                <a:cubicBezTo>
                  <a:pt x="21125" y="4438"/>
                  <a:pt x="16475" y="0"/>
                  <a:pt x="107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6798915" y="2386343"/>
            <a:ext cx="422525" cy="194550"/>
          </a:xfrm>
          <a:custGeom>
            <a:avLst/>
            <a:gdLst/>
            <a:ahLst/>
            <a:cxnLst/>
            <a:rect l="l" t="t" r="r" b="b"/>
            <a:pathLst>
              <a:path w="16901" h="7782" extrusionOk="0">
                <a:moveTo>
                  <a:pt x="8451" y="0"/>
                </a:moveTo>
                <a:cubicBezTo>
                  <a:pt x="4013" y="0"/>
                  <a:pt x="366" y="3404"/>
                  <a:pt x="1" y="7781"/>
                </a:cubicBezTo>
                <a:lnTo>
                  <a:pt x="2220" y="7781"/>
                </a:lnTo>
                <a:cubicBezTo>
                  <a:pt x="2524" y="4620"/>
                  <a:pt x="5229" y="2158"/>
                  <a:pt x="8451" y="2158"/>
                </a:cubicBezTo>
                <a:cubicBezTo>
                  <a:pt x="11703" y="2158"/>
                  <a:pt x="14378" y="4620"/>
                  <a:pt x="14682" y="7781"/>
                </a:cubicBezTo>
                <a:lnTo>
                  <a:pt x="16901" y="7781"/>
                </a:lnTo>
                <a:cubicBezTo>
                  <a:pt x="16567" y="3404"/>
                  <a:pt x="12858" y="0"/>
                  <a:pt x="8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6869590" y="2616568"/>
            <a:ext cx="278900" cy="121625"/>
          </a:xfrm>
          <a:custGeom>
            <a:avLst/>
            <a:gdLst/>
            <a:ahLst/>
            <a:cxnLst/>
            <a:rect l="l" t="t" r="r" b="b"/>
            <a:pathLst>
              <a:path w="11156" h="4865" extrusionOk="0">
                <a:moveTo>
                  <a:pt x="1" y="1"/>
                </a:moveTo>
                <a:cubicBezTo>
                  <a:pt x="396" y="2736"/>
                  <a:pt x="2797" y="4864"/>
                  <a:pt x="5563" y="4864"/>
                </a:cubicBezTo>
                <a:cubicBezTo>
                  <a:pt x="8360" y="4864"/>
                  <a:pt x="10761" y="2736"/>
                  <a:pt x="11156" y="1"/>
                </a:cubicBezTo>
                <a:lnTo>
                  <a:pt x="7904" y="1"/>
                </a:lnTo>
                <a:cubicBezTo>
                  <a:pt x="7600" y="1034"/>
                  <a:pt x="6657" y="1764"/>
                  <a:pt x="5563" y="1764"/>
                </a:cubicBezTo>
                <a:cubicBezTo>
                  <a:pt x="4438" y="1764"/>
                  <a:pt x="3496" y="1034"/>
                  <a:pt x="3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6700890" y="2616568"/>
            <a:ext cx="617075" cy="291825"/>
          </a:xfrm>
          <a:custGeom>
            <a:avLst/>
            <a:gdLst/>
            <a:ahLst/>
            <a:cxnLst/>
            <a:rect l="l" t="t" r="r" b="b"/>
            <a:pathLst>
              <a:path w="24683" h="11673" extrusionOk="0">
                <a:moveTo>
                  <a:pt x="1" y="1"/>
                </a:moveTo>
                <a:cubicBezTo>
                  <a:pt x="366" y="6506"/>
                  <a:pt x="5776" y="11673"/>
                  <a:pt x="12342" y="11673"/>
                </a:cubicBezTo>
                <a:cubicBezTo>
                  <a:pt x="18907" y="11673"/>
                  <a:pt x="24317" y="6506"/>
                  <a:pt x="24682" y="1"/>
                </a:cubicBezTo>
                <a:lnTo>
                  <a:pt x="18603" y="1"/>
                </a:lnTo>
                <a:cubicBezTo>
                  <a:pt x="18208" y="3071"/>
                  <a:pt x="15563" y="5472"/>
                  <a:pt x="12372" y="5472"/>
                </a:cubicBezTo>
                <a:cubicBezTo>
                  <a:pt x="9180" y="5472"/>
                  <a:pt x="6536" y="3071"/>
                  <a:pt x="6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6869590" y="2455493"/>
            <a:ext cx="280425" cy="125400"/>
          </a:xfrm>
          <a:custGeom>
            <a:avLst/>
            <a:gdLst/>
            <a:ahLst/>
            <a:cxnLst/>
            <a:rect l="l" t="t" r="r" b="b"/>
            <a:pathLst>
              <a:path w="11217" h="5016" extrusionOk="0">
                <a:moveTo>
                  <a:pt x="5624" y="0"/>
                </a:moveTo>
                <a:cubicBezTo>
                  <a:pt x="2736" y="0"/>
                  <a:pt x="305" y="2188"/>
                  <a:pt x="1" y="5015"/>
                </a:cubicBezTo>
                <a:lnTo>
                  <a:pt x="3223" y="5015"/>
                </a:lnTo>
                <a:cubicBezTo>
                  <a:pt x="3527" y="3982"/>
                  <a:pt x="4499" y="3252"/>
                  <a:pt x="5594" y="3252"/>
                </a:cubicBezTo>
                <a:cubicBezTo>
                  <a:pt x="6688" y="3252"/>
                  <a:pt x="7660" y="3982"/>
                  <a:pt x="7934" y="5015"/>
                </a:cubicBezTo>
                <a:lnTo>
                  <a:pt x="11217" y="5015"/>
                </a:lnTo>
                <a:cubicBezTo>
                  <a:pt x="10913" y="2188"/>
                  <a:pt x="8511" y="0"/>
                  <a:pt x="5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6666715" y="2239668"/>
            <a:ext cx="688475" cy="275475"/>
          </a:xfrm>
          <a:custGeom>
            <a:avLst/>
            <a:gdLst/>
            <a:ahLst/>
            <a:cxnLst/>
            <a:rect l="l" t="t" r="r" b="b"/>
            <a:pathLst>
              <a:path w="27539" h="11019" extrusionOk="0">
                <a:moveTo>
                  <a:pt x="13739" y="1"/>
                </a:moveTo>
                <a:cubicBezTo>
                  <a:pt x="13283" y="1"/>
                  <a:pt x="12918" y="396"/>
                  <a:pt x="12918" y="852"/>
                </a:cubicBezTo>
                <a:cubicBezTo>
                  <a:pt x="12918" y="1308"/>
                  <a:pt x="13253" y="1642"/>
                  <a:pt x="13739" y="1672"/>
                </a:cubicBezTo>
                <a:cubicBezTo>
                  <a:pt x="14195" y="1672"/>
                  <a:pt x="14590" y="1308"/>
                  <a:pt x="14590" y="852"/>
                </a:cubicBezTo>
                <a:cubicBezTo>
                  <a:pt x="14590" y="396"/>
                  <a:pt x="14195" y="1"/>
                  <a:pt x="13739" y="1"/>
                </a:cubicBezTo>
                <a:close/>
                <a:moveTo>
                  <a:pt x="9565" y="654"/>
                </a:moveTo>
                <a:cubicBezTo>
                  <a:pt x="9477" y="654"/>
                  <a:pt x="9388" y="669"/>
                  <a:pt x="9301" y="700"/>
                </a:cubicBezTo>
                <a:cubicBezTo>
                  <a:pt x="8936" y="791"/>
                  <a:pt x="8693" y="1156"/>
                  <a:pt x="8724" y="1490"/>
                </a:cubicBezTo>
                <a:cubicBezTo>
                  <a:pt x="8724" y="1551"/>
                  <a:pt x="8724" y="1672"/>
                  <a:pt x="8784" y="1764"/>
                </a:cubicBezTo>
                <a:cubicBezTo>
                  <a:pt x="8907" y="2083"/>
                  <a:pt x="9249" y="2323"/>
                  <a:pt x="9600" y="2323"/>
                </a:cubicBezTo>
                <a:cubicBezTo>
                  <a:pt x="9683" y="2323"/>
                  <a:pt x="9767" y="2309"/>
                  <a:pt x="9848" y="2280"/>
                </a:cubicBezTo>
                <a:cubicBezTo>
                  <a:pt x="10243" y="2128"/>
                  <a:pt x="10517" y="1642"/>
                  <a:pt x="10365" y="1216"/>
                </a:cubicBezTo>
                <a:cubicBezTo>
                  <a:pt x="10244" y="878"/>
                  <a:pt x="9911" y="654"/>
                  <a:pt x="9565" y="654"/>
                </a:cubicBezTo>
                <a:close/>
                <a:moveTo>
                  <a:pt x="17931" y="654"/>
                </a:moveTo>
                <a:cubicBezTo>
                  <a:pt x="17578" y="654"/>
                  <a:pt x="17264" y="878"/>
                  <a:pt x="17143" y="1216"/>
                </a:cubicBezTo>
                <a:cubicBezTo>
                  <a:pt x="17082" y="1338"/>
                  <a:pt x="17082" y="1399"/>
                  <a:pt x="17082" y="1490"/>
                </a:cubicBezTo>
                <a:cubicBezTo>
                  <a:pt x="17082" y="1824"/>
                  <a:pt x="17326" y="2159"/>
                  <a:pt x="17660" y="2280"/>
                </a:cubicBezTo>
                <a:cubicBezTo>
                  <a:pt x="17747" y="2309"/>
                  <a:pt x="17835" y="2323"/>
                  <a:pt x="17920" y="2323"/>
                </a:cubicBezTo>
                <a:cubicBezTo>
                  <a:pt x="18280" y="2323"/>
                  <a:pt x="18601" y="2083"/>
                  <a:pt x="18724" y="1764"/>
                </a:cubicBezTo>
                <a:cubicBezTo>
                  <a:pt x="18876" y="1308"/>
                  <a:pt x="18602" y="852"/>
                  <a:pt x="18207" y="700"/>
                </a:cubicBezTo>
                <a:cubicBezTo>
                  <a:pt x="18114" y="669"/>
                  <a:pt x="18022" y="654"/>
                  <a:pt x="17931" y="654"/>
                </a:cubicBezTo>
                <a:close/>
                <a:moveTo>
                  <a:pt x="5759" y="2577"/>
                </a:moveTo>
                <a:cubicBezTo>
                  <a:pt x="5596" y="2577"/>
                  <a:pt x="5433" y="2628"/>
                  <a:pt x="5289" y="2736"/>
                </a:cubicBezTo>
                <a:cubicBezTo>
                  <a:pt x="5046" y="2888"/>
                  <a:pt x="4924" y="3162"/>
                  <a:pt x="4924" y="3405"/>
                </a:cubicBezTo>
                <a:cubicBezTo>
                  <a:pt x="4924" y="3618"/>
                  <a:pt x="4985" y="3770"/>
                  <a:pt x="5076" y="3922"/>
                </a:cubicBezTo>
                <a:cubicBezTo>
                  <a:pt x="5260" y="4143"/>
                  <a:pt x="5522" y="4263"/>
                  <a:pt x="5781" y="4263"/>
                </a:cubicBezTo>
                <a:cubicBezTo>
                  <a:pt x="5950" y="4263"/>
                  <a:pt x="6118" y="4212"/>
                  <a:pt x="6262" y="4104"/>
                </a:cubicBezTo>
                <a:cubicBezTo>
                  <a:pt x="6657" y="3800"/>
                  <a:pt x="6717" y="3314"/>
                  <a:pt x="6444" y="2919"/>
                </a:cubicBezTo>
                <a:cubicBezTo>
                  <a:pt x="6260" y="2698"/>
                  <a:pt x="6009" y="2577"/>
                  <a:pt x="5759" y="2577"/>
                </a:cubicBezTo>
                <a:close/>
                <a:moveTo>
                  <a:pt x="21687" y="2577"/>
                </a:moveTo>
                <a:cubicBezTo>
                  <a:pt x="21424" y="2577"/>
                  <a:pt x="21169" y="2698"/>
                  <a:pt x="21003" y="2919"/>
                </a:cubicBezTo>
                <a:cubicBezTo>
                  <a:pt x="20882" y="3071"/>
                  <a:pt x="20851" y="3223"/>
                  <a:pt x="20851" y="3405"/>
                </a:cubicBezTo>
                <a:cubicBezTo>
                  <a:pt x="20851" y="3679"/>
                  <a:pt x="20973" y="3952"/>
                  <a:pt x="21186" y="4104"/>
                </a:cubicBezTo>
                <a:cubicBezTo>
                  <a:pt x="21342" y="4212"/>
                  <a:pt x="21516" y="4263"/>
                  <a:pt x="21688" y="4263"/>
                </a:cubicBezTo>
                <a:cubicBezTo>
                  <a:pt x="21951" y="4263"/>
                  <a:pt x="22206" y="4143"/>
                  <a:pt x="22371" y="3922"/>
                </a:cubicBezTo>
                <a:cubicBezTo>
                  <a:pt x="22645" y="3527"/>
                  <a:pt x="22554" y="3010"/>
                  <a:pt x="22189" y="2736"/>
                </a:cubicBezTo>
                <a:cubicBezTo>
                  <a:pt x="22033" y="2628"/>
                  <a:pt x="21858" y="2577"/>
                  <a:pt x="21687" y="2577"/>
                </a:cubicBezTo>
                <a:close/>
                <a:moveTo>
                  <a:pt x="2746" y="5547"/>
                </a:moveTo>
                <a:cubicBezTo>
                  <a:pt x="2491" y="5547"/>
                  <a:pt x="2241" y="5664"/>
                  <a:pt x="2097" y="5897"/>
                </a:cubicBezTo>
                <a:cubicBezTo>
                  <a:pt x="2006" y="6049"/>
                  <a:pt x="1945" y="6232"/>
                  <a:pt x="1945" y="6384"/>
                </a:cubicBezTo>
                <a:cubicBezTo>
                  <a:pt x="1945" y="6657"/>
                  <a:pt x="2037" y="6900"/>
                  <a:pt x="2280" y="7083"/>
                </a:cubicBezTo>
                <a:cubicBezTo>
                  <a:pt x="2423" y="7178"/>
                  <a:pt x="2594" y="7227"/>
                  <a:pt x="2766" y="7227"/>
                </a:cubicBezTo>
                <a:cubicBezTo>
                  <a:pt x="3032" y="7227"/>
                  <a:pt x="3299" y="7110"/>
                  <a:pt x="3465" y="6870"/>
                </a:cubicBezTo>
                <a:cubicBezTo>
                  <a:pt x="3708" y="6505"/>
                  <a:pt x="3648" y="5958"/>
                  <a:pt x="3252" y="5715"/>
                </a:cubicBezTo>
                <a:cubicBezTo>
                  <a:pt x="3103" y="5603"/>
                  <a:pt x="2923" y="5547"/>
                  <a:pt x="2746" y="5547"/>
                </a:cubicBezTo>
                <a:close/>
                <a:moveTo>
                  <a:pt x="24688" y="5586"/>
                </a:moveTo>
                <a:cubicBezTo>
                  <a:pt x="24521" y="5586"/>
                  <a:pt x="24351" y="5638"/>
                  <a:pt x="24195" y="5745"/>
                </a:cubicBezTo>
                <a:cubicBezTo>
                  <a:pt x="23982" y="5897"/>
                  <a:pt x="23861" y="6141"/>
                  <a:pt x="23861" y="6414"/>
                </a:cubicBezTo>
                <a:cubicBezTo>
                  <a:pt x="23861" y="6627"/>
                  <a:pt x="23891" y="6748"/>
                  <a:pt x="24013" y="6900"/>
                </a:cubicBezTo>
                <a:cubicBezTo>
                  <a:pt x="24199" y="7142"/>
                  <a:pt x="24453" y="7270"/>
                  <a:pt x="24714" y="7270"/>
                </a:cubicBezTo>
                <a:cubicBezTo>
                  <a:pt x="24878" y="7270"/>
                  <a:pt x="25045" y="7219"/>
                  <a:pt x="25198" y="7113"/>
                </a:cubicBezTo>
                <a:cubicBezTo>
                  <a:pt x="25563" y="6809"/>
                  <a:pt x="25654" y="6323"/>
                  <a:pt x="25380" y="5928"/>
                </a:cubicBezTo>
                <a:cubicBezTo>
                  <a:pt x="25196" y="5707"/>
                  <a:pt x="24945" y="5586"/>
                  <a:pt x="24688" y="5586"/>
                </a:cubicBezTo>
                <a:close/>
                <a:moveTo>
                  <a:pt x="849" y="9317"/>
                </a:moveTo>
                <a:cubicBezTo>
                  <a:pt x="496" y="9317"/>
                  <a:pt x="182" y="9540"/>
                  <a:pt x="61" y="9879"/>
                </a:cubicBezTo>
                <a:cubicBezTo>
                  <a:pt x="30" y="10001"/>
                  <a:pt x="0" y="10062"/>
                  <a:pt x="30" y="10153"/>
                </a:cubicBezTo>
                <a:cubicBezTo>
                  <a:pt x="30" y="10487"/>
                  <a:pt x="274" y="10821"/>
                  <a:pt x="608" y="10943"/>
                </a:cubicBezTo>
                <a:cubicBezTo>
                  <a:pt x="695" y="10972"/>
                  <a:pt x="783" y="10986"/>
                  <a:pt x="868" y="10986"/>
                </a:cubicBezTo>
                <a:cubicBezTo>
                  <a:pt x="1228" y="10986"/>
                  <a:pt x="1549" y="10746"/>
                  <a:pt x="1672" y="10426"/>
                </a:cubicBezTo>
                <a:cubicBezTo>
                  <a:pt x="1824" y="9970"/>
                  <a:pt x="1550" y="9514"/>
                  <a:pt x="1125" y="9362"/>
                </a:cubicBezTo>
                <a:cubicBezTo>
                  <a:pt x="1032" y="9332"/>
                  <a:pt x="939" y="9317"/>
                  <a:pt x="849" y="9317"/>
                </a:cubicBezTo>
                <a:close/>
                <a:moveTo>
                  <a:pt x="26583" y="9350"/>
                </a:moveTo>
                <a:cubicBezTo>
                  <a:pt x="26498" y="9350"/>
                  <a:pt x="26410" y="9364"/>
                  <a:pt x="26323" y="9393"/>
                </a:cubicBezTo>
                <a:cubicBezTo>
                  <a:pt x="25988" y="9514"/>
                  <a:pt x="25745" y="9849"/>
                  <a:pt x="25745" y="10183"/>
                </a:cubicBezTo>
                <a:cubicBezTo>
                  <a:pt x="25745" y="10274"/>
                  <a:pt x="25745" y="10366"/>
                  <a:pt x="25806" y="10457"/>
                </a:cubicBezTo>
                <a:cubicBezTo>
                  <a:pt x="25927" y="10796"/>
                  <a:pt x="26260" y="11019"/>
                  <a:pt x="26606" y="11019"/>
                </a:cubicBezTo>
                <a:cubicBezTo>
                  <a:pt x="26694" y="11019"/>
                  <a:pt x="26783" y="11004"/>
                  <a:pt x="26870" y="10973"/>
                </a:cubicBezTo>
                <a:cubicBezTo>
                  <a:pt x="27265" y="10821"/>
                  <a:pt x="27539" y="10335"/>
                  <a:pt x="27387" y="9910"/>
                </a:cubicBezTo>
                <a:cubicBezTo>
                  <a:pt x="27264" y="9590"/>
                  <a:pt x="26942" y="9350"/>
                  <a:pt x="26583" y="93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6481290" y="2616568"/>
            <a:ext cx="1056275" cy="510675"/>
          </a:xfrm>
          <a:custGeom>
            <a:avLst/>
            <a:gdLst/>
            <a:ahLst/>
            <a:cxnLst/>
            <a:rect l="l" t="t" r="r" b="b"/>
            <a:pathLst>
              <a:path w="42251" h="20427" extrusionOk="0">
                <a:moveTo>
                  <a:pt x="0" y="1"/>
                </a:moveTo>
                <a:cubicBezTo>
                  <a:pt x="396" y="11338"/>
                  <a:pt x="9697" y="20427"/>
                  <a:pt x="21126" y="20427"/>
                </a:cubicBezTo>
                <a:cubicBezTo>
                  <a:pt x="32554" y="20427"/>
                  <a:pt x="41886" y="11338"/>
                  <a:pt x="42251" y="1"/>
                </a:cubicBezTo>
                <a:lnTo>
                  <a:pt x="34956" y="1"/>
                </a:lnTo>
                <a:cubicBezTo>
                  <a:pt x="34591" y="7296"/>
                  <a:pt x="28542" y="13132"/>
                  <a:pt x="21126" y="13132"/>
                </a:cubicBezTo>
                <a:cubicBezTo>
                  <a:pt x="13770" y="13132"/>
                  <a:pt x="7691" y="7296"/>
                  <a:pt x="7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6444065" y="2007143"/>
            <a:ext cx="1129975" cy="573750"/>
          </a:xfrm>
          <a:custGeom>
            <a:avLst/>
            <a:gdLst/>
            <a:ahLst/>
            <a:cxnLst/>
            <a:rect l="l" t="t" r="r" b="b"/>
            <a:pathLst>
              <a:path w="45199" h="22950" extrusionOk="0">
                <a:moveTo>
                  <a:pt x="20669" y="1"/>
                </a:moveTo>
                <a:lnTo>
                  <a:pt x="20365" y="2615"/>
                </a:lnTo>
                <a:cubicBezTo>
                  <a:pt x="19089" y="2767"/>
                  <a:pt x="17842" y="3010"/>
                  <a:pt x="16657" y="3344"/>
                </a:cubicBezTo>
                <a:lnTo>
                  <a:pt x="15350" y="1004"/>
                </a:lnTo>
                <a:cubicBezTo>
                  <a:pt x="13222" y="1885"/>
                  <a:pt x="13921" y="1612"/>
                  <a:pt x="11794" y="2493"/>
                </a:cubicBezTo>
                <a:lnTo>
                  <a:pt x="12523" y="5046"/>
                </a:lnTo>
                <a:cubicBezTo>
                  <a:pt x="11368" y="5654"/>
                  <a:pt x="10335" y="6384"/>
                  <a:pt x="9362" y="7174"/>
                </a:cubicBezTo>
                <a:lnTo>
                  <a:pt x="7265" y="5533"/>
                </a:lnTo>
                <a:lnTo>
                  <a:pt x="4529" y="8268"/>
                </a:lnTo>
                <a:lnTo>
                  <a:pt x="6170" y="10366"/>
                </a:lnTo>
                <a:cubicBezTo>
                  <a:pt x="5380" y="11369"/>
                  <a:pt x="4651" y="12432"/>
                  <a:pt x="4043" y="13527"/>
                </a:cubicBezTo>
                <a:lnTo>
                  <a:pt x="1489" y="12797"/>
                </a:lnTo>
                <a:cubicBezTo>
                  <a:pt x="608" y="14925"/>
                  <a:pt x="882" y="14226"/>
                  <a:pt x="0" y="16384"/>
                </a:cubicBezTo>
                <a:lnTo>
                  <a:pt x="2341" y="17660"/>
                </a:lnTo>
                <a:cubicBezTo>
                  <a:pt x="1824" y="19363"/>
                  <a:pt x="1581" y="21126"/>
                  <a:pt x="1489" y="22949"/>
                </a:cubicBezTo>
                <a:lnTo>
                  <a:pt x="6991" y="22949"/>
                </a:lnTo>
                <a:cubicBezTo>
                  <a:pt x="7386" y="14651"/>
                  <a:pt x="14225" y="8055"/>
                  <a:pt x="22615" y="8055"/>
                </a:cubicBezTo>
                <a:cubicBezTo>
                  <a:pt x="31004" y="8055"/>
                  <a:pt x="37843" y="14651"/>
                  <a:pt x="38238" y="22949"/>
                </a:cubicBezTo>
                <a:lnTo>
                  <a:pt x="43740" y="22949"/>
                </a:lnTo>
                <a:cubicBezTo>
                  <a:pt x="43679" y="21126"/>
                  <a:pt x="43405" y="19363"/>
                  <a:pt x="42919" y="17691"/>
                </a:cubicBezTo>
                <a:lnTo>
                  <a:pt x="45199" y="16384"/>
                </a:lnTo>
                <a:cubicBezTo>
                  <a:pt x="44317" y="14256"/>
                  <a:pt x="44591" y="14925"/>
                  <a:pt x="43709" y="12797"/>
                </a:cubicBezTo>
                <a:lnTo>
                  <a:pt x="41156" y="13527"/>
                </a:lnTo>
                <a:cubicBezTo>
                  <a:pt x="40548" y="12372"/>
                  <a:pt x="39818" y="11369"/>
                  <a:pt x="39028" y="10366"/>
                </a:cubicBezTo>
                <a:lnTo>
                  <a:pt x="40670" y="8268"/>
                </a:lnTo>
                <a:lnTo>
                  <a:pt x="37934" y="5533"/>
                </a:lnTo>
                <a:lnTo>
                  <a:pt x="35837" y="7174"/>
                </a:lnTo>
                <a:cubicBezTo>
                  <a:pt x="34834" y="6384"/>
                  <a:pt x="33770" y="5654"/>
                  <a:pt x="32675" y="5046"/>
                </a:cubicBezTo>
                <a:lnTo>
                  <a:pt x="33405" y="2493"/>
                </a:lnTo>
                <a:cubicBezTo>
                  <a:pt x="31277" y="1612"/>
                  <a:pt x="31946" y="1885"/>
                  <a:pt x="29818" y="1004"/>
                </a:cubicBezTo>
                <a:lnTo>
                  <a:pt x="28542" y="3344"/>
                </a:lnTo>
                <a:cubicBezTo>
                  <a:pt x="27326" y="3010"/>
                  <a:pt x="26080" y="2736"/>
                  <a:pt x="24833" y="2615"/>
                </a:cubicBezTo>
                <a:lnTo>
                  <a:pt x="24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38"/>
          <p:cNvGrpSpPr/>
          <p:nvPr/>
        </p:nvGrpSpPr>
        <p:grpSpPr>
          <a:xfrm>
            <a:off x="6031651" y="3530653"/>
            <a:ext cx="290300" cy="127700"/>
            <a:chOff x="6294365" y="3580868"/>
            <a:chExt cx="290300" cy="127700"/>
          </a:xfrm>
        </p:grpSpPr>
        <p:sp>
          <p:nvSpPr>
            <p:cNvPr id="329" name="Google Shape;329;p38"/>
            <p:cNvSpPr/>
            <p:nvPr/>
          </p:nvSpPr>
          <p:spPr>
            <a:xfrm>
              <a:off x="6294365" y="3580868"/>
              <a:ext cx="290300" cy="29675"/>
            </a:xfrm>
            <a:custGeom>
              <a:avLst/>
              <a:gdLst/>
              <a:ahLst/>
              <a:cxnLst/>
              <a:rect l="l" t="t" r="r" b="b"/>
              <a:pathLst>
                <a:path w="11612" h="1187" extrusionOk="0">
                  <a:moveTo>
                    <a:pt x="0" y="1"/>
                  </a:moveTo>
                  <a:lnTo>
                    <a:pt x="1398" y="1186"/>
                  </a:lnTo>
                  <a:lnTo>
                    <a:pt x="11611" y="1186"/>
                  </a:lnTo>
                  <a:lnTo>
                    <a:pt x="116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6352865" y="3630268"/>
              <a:ext cx="231800" cy="29650"/>
            </a:xfrm>
            <a:custGeom>
              <a:avLst/>
              <a:gdLst/>
              <a:ahLst/>
              <a:cxnLst/>
              <a:rect l="l" t="t" r="r" b="b"/>
              <a:pathLst>
                <a:path w="9272" h="1186" extrusionOk="0">
                  <a:moveTo>
                    <a:pt x="1" y="1"/>
                  </a:moveTo>
                  <a:lnTo>
                    <a:pt x="1429" y="1186"/>
                  </a:lnTo>
                  <a:lnTo>
                    <a:pt x="9271" y="1186"/>
                  </a:lnTo>
                  <a:lnTo>
                    <a:pt x="9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6412140" y="3678893"/>
              <a:ext cx="172525" cy="29675"/>
            </a:xfrm>
            <a:custGeom>
              <a:avLst/>
              <a:gdLst/>
              <a:ahLst/>
              <a:cxnLst/>
              <a:rect l="l" t="t" r="r" b="b"/>
              <a:pathLst>
                <a:path w="6901" h="1187" extrusionOk="0">
                  <a:moveTo>
                    <a:pt x="0" y="1"/>
                  </a:moveTo>
                  <a:lnTo>
                    <a:pt x="1429" y="1186"/>
                  </a:lnTo>
                  <a:lnTo>
                    <a:pt x="6900" y="1186"/>
                  </a:lnTo>
                  <a:lnTo>
                    <a:pt x="6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8"/>
          <p:cNvGrpSpPr/>
          <p:nvPr/>
        </p:nvGrpSpPr>
        <p:grpSpPr>
          <a:xfrm>
            <a:off x="7709451" y="3530653"/>
            <a:ext cx="291050" cy="127700"/>
            <a:chOff x="7438765" y="3580868"/>
            <a:chExt cx="291050" cy="127700"/>
          </a:xfrm>
        </p:grpSpPr>
        <p:sp>
          <p:nvSpPr>
            <p:cNvPr id="333" name="Google Shape;333;p38"/>
            <p:cNvSpPr/>
            <p:nvPr/>
          </p:nvSpPr>
          <p:spPr>
            <a:xfrm>
              <a:off x="7438765" y="3580868"/>
              <a:ext cx="291050" cy="29675"/>
            </a:xfrm>
            <a:custGeom>
              <a:avLst/>
              <a:gdLst/>
              <a:ahLst/>
              <a:cxnLst/>
              <a:rect l="l" t="t" r="r" b="b"/>
              <a:pathLst>
                <a:path w="11642" h="1187" extrusionOk="0">
                  <a:moveTo>
                    <a:pt x="0" y="1"/>
                  </a:moveTo>
                  <a:lnTo>
                    <a:pt x="0" y="1186"/>
                  </a:lnTo>
                  <a:lnTo>
                    <a:pt x="10183" y="1186"/>
                  </a:lnTo>
                  <a:lnTo>
                    <a:pt x="116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7438765" y="3630268"/>
              <a:ext cx="231025" cy="29650"/>
            </a:xfrm>
            <a:custGeom>
              <a:avLst/>
              <a:gdLst/>
              <a:ahLst/>
              <a:cxnLst/>
              <a:rect l="l" t="t" r="r" b="b"/>
              <a:pathLst>
                <a:path w="9241" h="1186" extrusionOk="0">
                  <a:moveTo>
                    <a:pt x="0" y="1"/>
                  </a:moveTo>
                  <a:lnTo>
                    <a:pt x="0" y="1186"/>
                  </a:lnTo>
                  <a:lnTo>
                    <a:pt x="7842" y="1186"/>
                  </a:lnTo>
                  <a:lnTo>
                    <a:pt x="9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7438765" y="3678893"/>
              <a:ext cx="171750" cy="29675"/>
            </a:xfrm>
            <a:custGeom>
              <a:avLst/>
              <a:gdLst/>
              <a:ahLst/>
              <a:cxnLst/>
              <a:rect l="l" t="t" r="r" b="b"/>
              <a:pathLst>
                <a:path w="6870" h="1187" extrusionOk="0">
                  <a:moveTo>
                    <a:pt x="0" y="1"/>
                  </a:moveTo>
                  <a:lnTo>
                    <a:pt x="0" y="1186"/>
                  </a:lnTo>
                  <a:lnTo>
                    <a:pt x="5471" y="1186"/>
                  </a:lnTo>
                  <a:lnTo>
                    <a:pt x="6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720000" y="489900"/>
            <a:ext cx="7704000" cy="527700"/>
          </a:xfrm>
          <a:prstGeom prst="rect">
            <a:avLst/>
          </a:prstGeom>
        </p:spPr>
        <p:txBody>
          <a:bodyPr spcFirstLastPara="1" wrap="square" lIns="91425" tIns="91425" rIns="91425" bIns="91425" anchor="ctr" anchorCtr="0">
            <a:noAutofit/>
          </a:bodyPr>
          <a:lstStyle/>
          <a:p>
            <a:r>
              <a:rPr lang="de-DE" dirty="0">
                <a:solidFill>
                  <a:srgbClr val="111111"/>
                </a:solidFill>
                <a:latin typeface="-apple-system"/>
              </a:rPr>
              <a:t>Historical</a:t>
            </a:r>
            <a:r>
              <a:rPr lang="de-DE" b="1" i="0" dirty="0">
                <a:solidFill>
                  <a:srgbClr val="111111"/>
                </a:solidFill>
                <a:effectLst/>
                <a:latin typeface="-apple-system"/>
              </a:rPr>
              <a:t> </a:t>
            </a:r>
            <a:r>
              <a:rPr lang="de-DE" dirty="0" err="1">
                <a:solidFill>
                  <a:schemeClr val="dk1"/>
                </a:solidFill>
              </a:rPr>
              <a:t>Overview</a:t>
            </a:r>
            <a:br>
              <a:rPr lang="de-DE" b="1" i="0" dirty="0">
                <a:solidFill>
                  <a:srgbClr val="111111"/>
                </a:solidFill>
                <a:effectLst/>
                <a:latin typeface="-apple-system"/>
              </a:rPr>
            </a:br>
            <a:r>
              <a:rPr lang="en" dirty="0">
                <a:solidFill>
                  <a:schemeClr val="dk1"/>
                </a:solidFill>
              </a:rPr>
              <a:t> </a:t>
            </a:r>
            <a:endParaRPr dirty="0">
              <a:solidFill>
                <a:schemeClr val="dk1"/>
              </a:solidFill>
            </a:endParaRPr>
          </a:p>
        </p:txBody>
      </p:sp>
      <p:sp>
        <p:nvSpPr>
          <p:cNvPr id="341" name="Google Shape;341;p39"/>
          <p:cNvSpPr txBox="1">
            <a:spLocks noGrp="1"/>
          </p:cNvSpPr>
          <p:nvPr>
            <p:ph type="title" idx="2"/>
          </p:nvPr>
        </p:nvSpPr>
        <p:spPr>
          <a:xfrm>
            <a:off x="3599548" y="2581823"/>
            <a:ext cx="1944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Safety</a:t>
            </a:r>
            <a:endParaRPr/>
          </a:p>
        </p:txBody>
      </p:sp>
      <p:sp>
        <p:nvSpPr>
          <p:cNvPr id="343" name="Google Shape;343;p39"/>
          <p:cNvSpPr txBox="1">
            <a:spLocks noGrp="1"/>
          </p:cNvSpPr>
          <p:nvPr>
            <p:ph type="title" idx="3"/>
          </p:nvPr>
        </p:nvSpPr>
        <p:spPr>
          <a:xfrm>
            <a:off x="720000" y="1891635"/>
            <a:ext cx="1944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Industry </a:t>
            </a:r>
            <a:endParaRPr dirty="0"/>
          </a:p>
        </p:txBody>
      </p:sp>
      <p:sp>
        <p:nvSpPr>
          <p:cNvPr id="345" name="Google Shape;345;p39"/>
          <p:cNvSpPr txBox="1">
            <a:spLocks noGrp="1"/>
          </p:cNvSpPr>
          <p:nvPr>
            <p:ph type="title" idx="5"/>
          </p:nvPr>
        </p:nvSpPr>
        <p:spPr>
          <a:xfrm>
            <a:off x="6486000" y="1891635"/>
            <a:ext cx="1944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Maintenance</a:t>
            </a:r>
            <a:endParaRPr/>
          </a:p>
        </p:txBody>
      </p:sp>
      <p:sp>
        <p:nvSpPr>
          <p:cNvPr id="347" name="Google Shape;347;p39"/>
          <p:cNvSpPr/>
          <p:nvPr/>
        </p:nvSpPr>
        <p:spPr>
          <a:xfrm>
            <a:off x="1126650" y="665590"/>
            <a:ext cx="1131600" cy="11316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9"/>
          <p:cNvSpPr/>
          <p:nvPr/>
        </p:nvSpPr>
        <p:spPr>
          <a:xfrm>
            <a:off x="4006200" y="1355790"/>
            <a:ext cx="1131600" cy="11316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6892650" y="665590"/>
            <a:ext cx="1131600" cy="11316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39"/>
          <p:cNvGrpSpPr/>
          <p:nvPr/>
        </p:nvGrpSpPr>
        <p:grpSpPr>
          <a:xfrm>
            <a:off x="1518035" y="1037831"/>
            <a:ext cx="348816" cy="387127"/>
            <a:chOff x="1567198" y="1640009"/>
            <a:chExt cx="348816" cy="387127"/>
          </a:xfrm>
        </p:grpSpPr>
        <p:sp>
          <p:nvSpPr>
            <p:cNvPr id="351" name="Google Shape;351;p39"/>
            <p:cNvSpPr/>
            <p:nvPr/>
          </p:nvSpPr>
          <p:spPr>
            <a:xfrm>
              <a:off x="1621308" y="1816496"/>
              <a:ext cx="240630" cy="54145"/>
            </a:xfrm>
            <a:custGeom>
              <a:avLst/>
              <a:gdLst/>
              <a:ahLst/>
              <a:cxnLst/>
              <a:rect l="l" t="t" r="r" b="b"/>
              <a:pathLst>
                <a:path w="6884" h="1549" extrusionOk="0">
                  <a:moveTo>
                    <a:pt x="525" y="0"/>
                  </a:moveTo>
                  <a:lnTo>
                    <a:pt x="1" y="1548"/>
                  </a:lnTo>
                  <a:lnTo>
                    <a:pt x="6883" y="1548"/>
                  </a:lnTo>
                  <a:lnTo>
                    <a:pt x="6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1647105" y="1739910"/>
              <a:ext cx="188163" cy="54145"/>
            </a:xfrm>
            <a:custGeom>
              <a:avLst/>
              <a:gdLst/>
              <a:ahLst/>
              <a:cxnLst/>
              <a:rect l="l" t="t" r="r" b="b"/>
              <a:pathLst>
                <a:path w="5383" h="1549" extrusionOk="0">
                  <a:moveTo>
                    <a:pt x="501" y="1"/>
                  </a:moveTo>
                  <a:lnTo>
                    <a:pt x="1" y="1548"/>
                  </a:lnTo>
                  <a:lnTo>
                    <a:pt x="5383" y="1548"/>
                  </a:lnTo>
                  <a:lnTo>
                    <a:pt x="4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1567198" y="1893922"/>
              <a:ext cx="348816" cy="133214"/>
            </a:xfrm>
            <a:custGeom>
              <a:avLst/>
              <a:gdLst/>
              <a:ahLst/>
              <a:cxnLst/>
              <a:rect l="l" t="t" r="r" b="b"/>
              <a:pathLst>
                <a:path w="9979" h="3811" extrusionOk="0">
                  <a:moveTo>
                    <a:pt x="1334" y="0"/>
                  </a:moveTo>
                  <a:lnTo>
                    <a:pt x="834" y="1572"/>
                  </a:lnTo>
                  <a:lnTo>
                    <a:pt x="1" y="1572"/>
                  </a:lnTo>
                  <a:lnTo>
                    <a:pt x="1" y="3810"/>
                  </a:lnTo>
                  <a:lnTo>
                    <a:pt x="9979" y="3810"/>
                  </a:lnTo>
                  <a:lnTo>
                    <a:pt x="9979" y="1572"/>
                  </a:lnTo>
                  <a:lnTo>
                    <a:pt x="9145" y="1572"/>
                  </a:lnTo>
                  <a:lnTo>
                    <a:pt x="86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1672098" y="1640009"/>
              <a:ext cx="138212" cy="76621"/>
            </a:xfrm>
            <a:custGeom>
              <a:avLst/>
              <a:gdLst/>
              <a:ahLst/>
              <a:cxnLst/>
              <a:rect l="l" t="t" r="r" b="b"/>
              <a:pathLst>
                <a:path w="3954" h="2192" extrusionOk="0">
                  <a:moveTo>
                    <a:pt x="739" y="1"/>
                  </a:moveTo>
                  <a:lnTo>
                    <a:pt x="0" y="2192"/>
                  </a:lnTo>
                  <a:lnTo>
                    <a:pt x="3954" y="2192"/>
                  </a:lnTo>
                  <a:lnTo>
                    <a:pt x="3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9"/>
          <p:cNvGrpSpPr/>
          <p:nvPr/>
        </p:nvGrpSpPr>
        <p:grpSpPr>
          <a:xfrm>
            <a:off x="4379833" y="1748847"/>
            <a:ext cx="391251" cy="345495"/>
            <a:chOff x="3947983" y="2262662"/>
            <a:chExt cx="391251" cy="345495"/>
          </a:xfrm>
        </p:grpSpPr>
        <p:sp>
          <p:nvSpPr>
            <p:cNvPr id="356" name="Google Shape;356;p39"/>
            <p:cNvSpPr/>
            <p:nvPr/>
          </p:nvSpPr>
          <p:spPr>
            <a:xfrm>
              <a:off x="3947983" y="2262662"/>
              <a:ext cx="391251" cy="345495"/>
            </a:xfrm>
            <a:custGeom>
              <a:avLst/>
              <a:gdLst/>
              <a:ahLst/>
              <a:cxnLst/>
              <a:rect l="l" t="t" r="r" b="b"/>
              <a:pathLst>
                <a:path w="11193" h="9884" extrusionOk="0">
                  <a:moveTo>
                    <a:pt x="5620" y="1620"/>
                  </a:moveTo>
                  <a:lnTo>
                    <a:pt x="9645" y="8574"/>
                  </a:lnTo>
                  <a:lnTo>
                    <a:pt x="1596" y="8574"/>
                  </a:lnTo>
                  <a:lnTo>
                    <a:pt x="5620" y="1620"/>
                  </a:lnTo>
                  <a:close/>
                  <a:moveTo>
                    <a:pt x="5597" y="1"/>
                  </a:moveTo>
                  <a:cubicBezTo>
                    <a:pt x="5239" y="1"/>
                    <a:pt x="4906" y="191"/>
                    <a:pt x="4739" y="525"/>
                  </a:cubicBezTo>
                  <a:lnTo>
                    <a:pt x="167" y="8407"/>
                  </a:lnTo>
                  <a:cubicBezTo>
                    <a:pt x="0" y="8741"/>
                    <a:pt x="0" y="9122"/>
                    <a:pt x="214" y="9408"/>
                  </a:cubicBezTo>
                  <a:cubicBezTo>
                    <a:pt x="381" y="9717"/>
                    <a:pt x="715" y="9884"/>
                    <a:pt x="1072" y="9884"/>
                  </a:cubicBezTo>
                  <a:lnTo>
                    <a:pt x="10145" y="9884"/>
                  </a:lnTo>
                  <a:cubicBezTo>
                    <a:pt x="10502" y="9884"/>
                    <a:pt x="10836" y="9717"/>
                    <a:pt x="11002" y="9408"/>
                  </a:cubicBezTo>
                  <a:cubicBezTo>
                    <a:pt x="11193" y="9122"/>
                    <a:pt x="11193" y="8741"/>
                    <a:pt x="11002" y="8407"/>
                  </a:cubicBezTo>
                  <a:lnTo>
                    <a:pt x="6454" y="525"/>
                  </a:lnTo>
                  <a:cubicBezTo>
                    <a:pt x="6287" y="215"/>
                    <a:pt x="5954" y="1"/>
                    <a:pt x="5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9"/>
            <p:cNvSpPr/>
            <p:nvPr/>
          </p:nvSpPr>
          <p:spPr>
            <a:xfrm>
              <a:off x="4042886" y="2365080"/>
              <a:ext cx="201481" cy="174845"/>
            </a:xfrm>
            <a:custGeom>
              <a:avLst/>
              <a:gdLst/>
              <a:ahLst/>
              <a:cxnLst/>
              <a:rect l="l" t="t" r="r" b="b"/>
              <a:pathLst>
                <a:path w="5764" h="5002" extrusionOk="0">
                  <a:moveTo>
                    <a:pt x="3215" y="1405"/>
                  </a:moveTo>
                  <a:lnTo>
                    <a:pt x="3215" y="3572"/>
                  </a:lnTo>
                  <a:lnTo>
                    <a:pt x="2548" y="3572"/>
                  </a:lnTo>
                  <a:lnTo>
                    <a:pt x="2548" y="1405"/>
                  </a:lnTo>
                  <a:close/>
                  <a:moveTo>
                    <a:pt x="3215" y="3977"/>
                  </a:moveTo>
                  <a:lnTo>
                    <a:pt x="3215" y="4572"/>
                  </a:lnTo>
                  <a:lnTo>
                    <a:pt x="2548" y="4572"/>
                  </a:lnTo>
                  <a:lnTo>
                    <a:pt x="2548" y="3977"/>
                  </a:lnTo>
                  <a:close/>
                  <a:moveTo>
                    <a:pt x="2882" y="0"/>
                  </a:moveTo>
                  <a:lnTo>
                    <a:pt x="0" y="5001"/>
                  </a:lnTo>
                  <a:lnTo>
                    <a:pt x="5763" y="5001"/>
                  </a:lnTo>
                  <a:lnTo>
                    <a:pt x="2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39"/>
          <p:cNvGrpSpPr/>
          <p:nvPr/>
        </p:nvGrpSpPr>
        <p:grpSpPr>
          <a:xfrm>
            <a:off x="7264479" y="1089851"/>
            <a:ext cx="387931" cy="283066"/>
            <a:chOff x="3148841" y="3502166"/>
            <a:chExt cx="387931" cy="283066"/>
          </a:xfrm>
        </p:grpSpPr>
        <p:sp>
          <p:nvSpPr>
            <p:cNvPr id="359" name="Google Shape;359;p39"/>
            <p:cNvSpPr/>
            <p:nvPr/>
          </p:nvSpPr>
          <p:spPr>
            <a:xfrm>
              <a:off x="3148841" y="3502166"/>
              <a:ext cx="79103" cy="79942"/>
            </a:xfrm>
            <a:custGeom>
              <a:avLst/>
              <a:gdLst/>
              <a:ahLst/>
              <a:cxnLst/>
              <a:rect l="l" t="t" r="r" b="b"/>
              <a:pathLst>
                <a:path w="2263" h="2287" extrusionOk="0">
                  <a:moveTo>
                    <a:pt x="0" y="1"/>
                  </a:moveTo>
                  <a:lnTo>
                    <a:pt x="0" y="2287"/>
                  </a:lnTo>
                  <a:lnTo>
                    <a:pt x="2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3148841" y="3502166"/>
              <a:ext cx="183164" cy="116575"/>
            </a:xfrm>
            <a:custGeom>
              <a:avLst/>
              <a:gdLst/>
              <a:ahLst/>
              <a:cxnLst/>
              <a:rect l="l" t="t" r="r" b="b"/>
              <a:pathLst>
                <a:path w="5240" h="3335" extrusionOk="0">
                  <a:moveTo>
                    <a:pt x="3191" y="1"/>
                  </a:moveTo>
                  <a:lnTo>
                    <a:pt x="0" y="3215"/>
                  </a:lnTo>
                  <a:lnTo>
                    <a:pt x="0" y="3335"/>
                  </a:lnTo>
                  <a:lnTo>
                    <a:pt x="1929" y="3335"/>
                  </a:lnTo>
                  <a:lnTo>
                    <a:pt x="5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3351930" y="3502166"/>
              <a:ext cx="184842" cy="116575"/>
            </a:xfrm>
            <a:custGeom>
              <a:avLst/>
              <a:gdLst/>
              <a:ahLst/>
              <a:cxnLst/>
              <a:rect l="l" t="t" r="r" b="b"/>
              <a:pathLst>
                <a:path w="5288" h="3335" extrusionOk="0">
                  <a:moveTo>
                    <a:pt x="3264" y="1"/>
                  </a:moveTo>
                  <a:lnTo>
                    <a:pt x="1" y="3335"/>
                  </a:lnTo>
                  <a:lnTo>
                    <a:pt x="2049" y="3335"/>
                  </a:lnTo>
                  <a:lnTo>
                    <a:pt x="5288" y="24"/>
                  </a:lnTo>
                  <a:lnTo>
                    <a:pt x="52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3176316" y="3642021"/>
              <a:ext cx="70784" cy="143211"/>
            </a:xfrm>
            <a:custGeom>
              <a:avLst/>
              <a:gdLst/>
              <a:ahLst/>
              <a:cxnLst/>
              <a:rect l="l" t="t" r="r" b="b"/>
              <a:pathLst>
                <a:path w="2025" h="4097" extrusionOk="0">
                  <a:moveTo>
                    <a:pt x="0" y="0"/>
                  </a:moveTo>
                  <a:lnTo>
                    <a:pt x="0" y="4096"/>
                  </a:lnTo>
                  <a:lnTo>
                    <a:pt x="2024" y="4096"/>
                  </a:lnTo>
                  <a:lnTo>
                    <a:pt x="2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3436871" y="3642021"/>
              <a:ext cx="70784" cy="143211"/>
            </a:xfrm>
            <a:custGeom>
              <a:avLst/>
              <a:gdLst/>
              <a:ahLst/>
              <a:cxnLst/>
              <a:rect l="l" t="t" r="r" b="b"/>
              <a:pathLst>
                <a:path w="2025" h="4097" extrusionOk="0">
                  <a:moveTo>
                    <a:pt x="0" y="0"/>
                  </a:moveTo>
                  <a:lnTo>
                    <a:pt x="0" y="4096"/>
                  </a:lnTo>
                  <a:lnTo>
                    <a:pt x="2024" y="4096"/>
                  </a:lnTo>
                  <a:lnTo>
                    <a:pt x="2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3248708" y="3502166"/>
              <a:ext cx="186520" cy="116575"/>
            </a:xfrm>
            <a:custGeom>
              <a:avLst/>
              <a:gdLst/>
              <a:ahLst/>
              <a:cxnLst/>
              <a:rect l="l" t="t" r="r" b="b"/>
              <a:pathLst>
                <a:path w="5336" h="3335" extrusionOk="0">
                  <a:moveTo>
                    <a:pt x="3264" y="1"/>
                  </a:moveTo>
                  <a:lnTo>
                    <a:pt x="1" y="3335"/>
                  </a:lnTo>
                  <a:lnTo>
                    <a:pt x="2025" y="3335"/>
                  </a:lnTo>
                  <a:lnTo>
                    <a:pt x="53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3454348" y="3535479"/>
              <a:ext cx="82424" cy="83263"/>
            </a:xfrm>
            <a:custGeom>
              <a:avLst/>
              <a:gdLst/>
              <a:ahLst/>
              <a:cxnLst/>
              <a:rect l="l" t="t" r="r" b="b"/>
              <a:pathLst>
                <a:path w="2358" h="2382" extrusionOk="0">
                  <a:moveTo>
                    <a:pt x="2358" y="0"/>
                  </a:moveTo>
                  <a:lnTo>
                    <a:pt x="0" y="2382"/>
                  </a:lnTo>
                  <a:lnTo>
                    <a:pt x="2358" y="2382"/>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72A8BC34-D6CF-3B67-530F-02340DC96C09}"/>
              </a:ext>
            </a:extLst>
          </p:cNvPr>
          <p:cNvSpPr txBox="1"/>
          <p:nvPr/>
        </p:nvSpPr>
        <p:spPr>
          <a:xfrm>
            <a:off x="1517024" y="3290903"/>
            <a:ext cx="6506215" cy="1169551"/>
          </a:xfrm>
          <a:prstGeom prst="rect">
            <a:avLst/>
          </a:prstGeom>
          <a:noFill/>
        </p:spPr>
        <p:txBody>
          <a:bodyPr wrap="square" rtlCol="0">
            <a:spAutoFit/>
          </a:bodyPr>
          <a:lstStyle/>
          <a:p>
            <a:pPr algn="l"/>
            <a:r>
              <a:rPr lang="en-US" b="1" dirty="0">
                <a:solidFill>
                  <a:schemeClr val="bg1"/>
                </a:solidFill>
                <a:latin typeface="Alata"/>
                <a:sym typeface="Alata"/>
              </a:rPr>
              <a:t>The German car market has a long an</a:t>
            </a:r>
            <a:r>
              <a:rPr lang="en-US" b="1" dirty="0">
                <a:solidFill>
                  <a:schemeClr val="dk1"/>
                </a:solidFill>
                <a:latin typeface="Alata"/>
                <a:sym typeface="Alata"/>
              </a:rPr>
              <a:t>d rich history, dating back to the early </a:t>
            </a:r>
            <a:r>
              <a:rPr lang="en-US" b="1" dirty="0">
                <a:solidFill>
                  <a:schemeClr val="bg1"/>
                </a:solidFill>
                <a:latin typeface="Alata"/>
                <a:sym typeface="Alata"/>
              </a:rPr>
              <a:t>days of the automobile industry. Over </a:t>
            </a:r>
            <a:r>
              <a:rPr lang="en-US" b="1" dirty="0">
                <a:solidFill>
                  <a:schemeClr val="dk1"/>
                </a:solidFill>
                <a:latin typeface="Alata"/>
                <a:sym typeface="Alata"/>
              </a:rPr>
              <a:t>the years, it has grown and evolved, </a:t>
            </a:r>
            <a:r>
              <a:rPr lang="en-US" b="1" dirty="0">
                <a:solidFill>
                  <a:schemeClr val="bg1"/>
                </a:solidFill>
                <a:latin typeface="Alata"/>
                <a:sym typeface="Alata"/>
              </a:rPr>
              <a:t>adapting to changing consumer needs </a:t>
            </a:r>
            <a:r>
              <a:rPr lang="en-US" b="1" dirty="0">
                <a:solidFill>
                  <a:schemeClr val="dk1"/>
                </a:solidFill>
                <a:latin typeface="Alata"/>
                <a:sym typeface="Alata"/>
              </a:rPr>
              <a:t>and technological advancements.</a:t>
            </a:r>
          </a:p>
          <a:p>
            <a:br>
              <a:rPr lang="en-US" dirty="0"/>
            </a:br>
            <a:endParaRPr lang="de-D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4640152" y="2709253"/>
            <a:ext cx="4427621" cy="2571750"/>
          </a:xfrm>
          <a:prstGeom prst="rect">
            <a:avLst/>
          </a:prstGeom>
        </p:spPr>
        <p:txBody>
          <a:bodyPr spcFirstLastPara="1" wrap="square" lIns="91425" tIns="91425" rIns="91425" bIns="91425" anchor="ctr" anchorCtr="0">
            <a:noAutofit/>
          </a:bodyPr>
          <a:lstStyle/>
          <a:p>
            <a:pPr algn="l"/>
            <a:r>
              <a:rPr lang="en-US" sz="1400" b="0" i="0" dirty="0">
                <a:solidFill>
                  <a:schemeClr val="tx1"/>
                </a:solidFill>
                <a:effectLst/>
                <a:latin typeface="-apple-system"/>
              </a:rPr>
              <a:t>Today, the German used car market is a vibrant and competitive industry, with a wide range of players offering a diverse array of products and services. From traditional dealerships to online platforms, there are many ways to buy and sell used cars in Germany.</a:t>
            </a:r>
            <a:br>
              <a:rPr lang="en-US" sz="1400" b="0" i="0" dirty="0">
                <a:solidFill>
                  <a:srgbClr val="111111"/>
                </a:solidFill>
                <a:effectLst/>
                <a:latin typeface="-apple-system"/>
              </a:rPr>
            </a:br>
            <a:br>
              <a:rPr lang="en-US" sz="1400" dirty="0"/>
            </a:br>
            <a:endParaRPr sz="1400" dirty="0"/>
          </a:p>
        </p:txBody>
      </p:sp>
      <p:sp>
        <p:nvSpPr>
          <p:cNvPr id="371" name="Google Shape;371;p40"/>
          <p:cNvSpPr txBox="1">
            <a:spLocks noGrp="1"/>
          </p:cNvSpPr>
          <p:nvPr>
            <p:ph type="title" idx="2"/>
          </p:nvPr>
        </p:nvSpPr>
        <p:spPr>
          <a:xfrm>
            <a:off x="5183893" y="1867453"/>
            <a:ext cx="2831976" cy="841800"/>
          </a:xfrm>
          <a:prstGeom prst="rect">
            <a:avLst/>
          </a:prstGeom>
        </p:spPr>
        <p:txBody>
          <a:bodyPr spcFirstLastPara="1" wrap="square" lIns="91425" tIns="91425" rIns="91425" bIns="91425" anchor="ctr" anchorCtr="0">
            <a:noAutofit/>
          </a:bodyPr>
          <a:lstStyle/>
          <a:p>
            <a:pPr algn="l"/>
            <a:r>
              <a:rPr lang="en-US" sz="3200" b="1" i="0" dirty="0">
                <a:solidFill>
                  <a:srgbClr val="111111"/>
                </a:solidFill>
                <a:effectLst/>
                <a:latin typeface="-apple-system"/>
              </a:rPr>
              <a:t>Current State of the Market</a:t>
            </a:r>
            <a:br>
              <a:rPr lang="en-US" sz="3200" b="1" i="0" dirty="0">
                <a:solidFill>
                  <a:srgbClr val="111111"/>
                </a:solidFill>
                <a:effectLst/>
                <a:latin typeface="-apple-system"/>
              </a:rPr>
            </a:br>
            <a:br>
              <a:rPr lang="en-US" sz="3200" dirty="0"/>
            </a:br>
            <a:endParaRPr sz="3200" dirty="0"/>
          </a:p>
        </p:txBody>
      </p:sp>
      <p:pic>
        <p:nvPicPr>
          <p:cNvPr id="373" name="Google Shape;373;p40"/>
          <p:cNvPicPr preferRelativeResize="0"/>
          <p:nvPr/>
        </p:nvPicPr>
        <p:blipFill rotWithShape="1">
          <a:blip r:embed="rId3">
            <a:alphaModFix/>
          </a:blip>
          <a:srcRect l="50084" t="13455" b="32999"/>
          <a:stretch/>
        </p:blipFill>
        <p:spPr>
          <a:xfrm>
            <a:off x="-1" y="1923400"/>
            <a:ext cx="4503851" cy="3220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1"/>
          <p:cNvSpPr txBox="1">
            <a:spLocks noGrp="1"/>
          </p:cNvSpPr>
          <p:nvPr>
            <p:ph type="body" idx="1"/>
          </p:nvPr>
        </p:nvSpPr>
        <p:spPr>
          <a:xfrm>
            <a:off x="4929509" y="1263450"/>
            <a:ext cx="3907027" cy="261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US" dirty="0"/>
              <a:t>Despite its many strengths, the German used car market faces a number of challenges in the years ahead. These include changing </a:t>
            </a:r>
            <a:endParaRPr dirty="0">
              <a:solidFill>
                <a:schemeClr val="dk1"/>
              </a:solidFill>
            </a:endParaRPr>
          </a:p>
          <a:p>
            <a:pPr marL="241300" lvl="0" indent="-215900" algn="l" rtl="0">
              <a:spcBef>
                <a:spcPts val="0"/>
              </a:spcBef>
              <a:spcAft>
                <a:spcPts val="0"/>
              </a:spcAft>
              <a:buSzPts val="1400"/>
              <a:buChar char="●"/>
            </a:pPr>
            <a:r>
              <a:rPr lang="en-US" dirty="0"/>
              <a:t>consumer preferences</a:t>
            </a:r>
          </a:p>
          <a:p>
            <a:pPr marL="241300" lvl="0" indent="-215900" algn="l" rtl="0">
              <a:spcBef>
                <a:spcPts val="0"/>
              </a:spcBef>
              <a:spcAft>
                <a:spcPts val="0"/>
              </a:spcAft>
              <a:buSzPts val="1400"/>
              <a:buChar char="●"/>
            </a:pPr>
            <a:r>
              <a:rPr lang="en-US" dirty="0"/>
              <a:t>increased competition from new players</a:t>
            </a:r>
          </a:p>
          <a:p>
            <a:pPr marL="241300" lvl="0" indent="-215900" algn="l" rtl="0">
              <a:spcBef>
                <a:spcPts val="0"/>
              </a:spcBef>
              <a:spcAft>
                <a:spcPts val="0"/>
              </a:spcAft>
              <a:buSzPts val="1400"/>
              <a:buChar char="●"/>
            </a:pPr>
            <a:r>
              <a:rPr lang="en-US" dirty="0"/>
              <a:t> the ongoing impact of COVID-19 on the economy.</a:t>
            </a:r>
          </a:p>
          <a:p>
            <a:pPr marL="139700" indent="0">
              <a:buNone/>
            </a:pPr>
            <a:br>
              <a:rPr lang="en-US" dirty="0"/>
            </a:br>
            <a:endParaRPr dirty="0"/>
          </a:p>
        </p:txBody>
      </p:sp>
      <p:sp>
        <p:nvSpPr>
          <p:cNvPr id="379" name="Google Shape;379;p41"/>
          <p:cNvSpPr txBox="1">
            <a:spLocks noGrp="1"/>
          </p:cNvSpPr>
          <p:nvPr>
            <p:ph type="title"/>
          </p:nvPr>
        </p:nvSpPr>
        <p:spPr>
          <a:xfrm>
            <a:off x="307464" y="1263450"/>
            <a:ext cx="3120900" cy="1826400"/>
          </a:xfrm>
          <a:prstGeom prst="rect">
            <a:avLst/>
          </a:prstGeom>
        </p:spPr>
        <p:txBody>
          <a:bodyPr spcFirstLastPara="1" wrap="square" lIns="91425" tIns="91425" rIns="91425" bIns="91425" anchor="ctr" anchorCtr="0">
            <a:noAutofit/>
          </a:bodyPr>
          <a:lstStyle/>
          <a:p>
            <a:pPr algn="l"/>
            <a:r>
              <a:rPr lang="de-DE" b="1" i="0" dirty="0">
                <a:solidFill>
                  <a:srgbClr val="111111"/>
                </a:solidFill>
                <a:effectLst/>
                <a:latin typeface="-apple-system"/>
              </a:rPr>
              <a:t>Trends and </a:t>
            </a:r>
            <a:r>
              <a:rPr lang="de-DE" dirty="0">
                <a:solidFill>
                  <a:schemeClr val="dk1"/>
                </a:solidFill>
              </a:rPr>
              <a:t>Challenges</a:t>
            </a:r>
            <a:br>
              <a:rPr lang="de-DE" b="1" i="0" dirty="0">
                <a:solidFill>
                  <a:srgbClr val="111111"/>
                </a:solidFill>
                <a:effectLst/>
                <a:latin typeface="-apple-system"/>
              </a:rPr>
            </a:br>
            <a:br>
              <a:rPr lang="de-DE" dirty="0"/>
            </a:br>
            <a:r>
              <a:rPr lang="en" dirty="0"/>
              <a:t> </a:t>
            </a:r>
            <a:endParaRPr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49" title="Gráfico"/>
          <p:cNvPicPr preferRelativeResize="0"/>
          <p:nvPr/>
        </p:nvPicPr>
        <p:blipFill rotWithShape="1">
          <a:blip r:embed="rId3">
            <a:alphaModFix/>
          </a:blip>
          <a:srcRect t="8334"/>
          <a:stretch/>
        </p:blipFill>
        <p:spPr>
          <a:xfrm>
            <a:off x="3824313" y="1543575"/>
            <a:ext cx="4677588" cy="2651241"/>
          </a:xfrm>
          <a:prstGeom prst="rect">
            <a:avLst/>
          </a:prstGeom>
          <a:noFill/>
          <a:ln>
            <a:noFill/>
          </a:ln>
        </p:spPr>
      </p:pic>
      <p:sp>
        <p:nvSpPr>
          <p:cNvPr id="540" name="Google Shape;540;p49"/>
          <p:cNvSpPr/>
          <p:nvPr/>
        </p:nvSpPr>
        <p:spPr>
          <a:xfrm rot="5400000" flipH="1">
            <a:off x="1031550" y="1408508"/>
            <a:ext cx="845700" cy="8457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txBox="1">
            <a:spLocks noGrp="1"/>
          </p:cNvSpPr>
          <p:nvPr>
            <p:ph type="title"/>
          </p:nvPr>
        </p:nvSpPr>
        <p:spPr>
          <a:xfrm>
            <a:off x="2913185" y="710340"/>
            <a:ext cx="7704000" cy="527700"/>
          </a:xfrm>
          <a:prstGeom prst="rect">
            <a:avLst/>
          </a:prstGeom>
        </p:spPr>
        <p:txBody>
          <a:bodyPr spcFirstLastPara="1" wrap="square" lIns="91425" tIns="91425" rIns="91425" bIns="91425" anchor="ctr" anchorCtr="0">
            <a:noAutofit/>
          </a:bodyPr>
          <a:lstStyle/>
          <a:p>
            <a:pPr algn="l"/>
            <a:r>
              <a:rPr lang="de-DE" b="1" i="0" dirty="0">
                <a:solidFill>
                  <a:srgbClr val="111111"/>
                </a:solidFill>
                <a:effectLst/>
                <a:latin typeface="-apple-system"/>
              </a:rPr>
              <a:t> </a:t>
            </a:r>
            <a:r>
              <a:rPr lang="en-US" dirty="0"/>
              <a:t>Opportunities</a:t>
            </a:r>
            <a:r>
              <a:rPr lang="de-DE" b="1" i="0" dirty="0">
                <a:solidFill>
                  <a:srgbClr val="111111"/>
                </a:solidFill>
                <a:effectLst/>
                <a:latin typeface="-apple-system"/>
              </a:rPr>
              <a:t> </a:t>
            </a:r>
            <a:r>
              <a:rPr lang="de-DE" dirty="0" err="1"/>
              <a:t>for</a:t>
            </a:r>
            <a:r>
              <a:rPr lang="de-DE" b="1" i="0" dirty="0">
                <a:solidFill>
                  <a:srgbClr val="111111"/>
                </a:solidFill>
                <a:effectLst/>
                <a:latin typeface="-apple-system"/>
              </a:rPr>
              <a:t> </a:t>
            </a:r>
            <a:r>
              <a:rPr lang="de-DE" dirty="0">
                <a:solidFill>
                  <a:schemeClr val="dk1"/>
                </a:solidFill>
              </a:rPr>
              <a:t>Growth</a:t>
            </a:r>
            <a:br>
              <a:rPr lang="de-DE" b="1" i="0" dirty="0">
                <a:solidFill>
                  <a:srgbClr val="111111"/>
                </a:solidFill>
                <a:effectLst/>
                <a:latin typeface="-apple-system"/>
              </a:rPr>
            </a:br>
            <a:br>
              <a:rPr lang="de-DE" dirty="0"/>
            </a:br>
            <a:endParaRPr dirty="0">
              <a:solidFill>
                <a:schemeClr val="dk1"/>
              </a:solidFill>
            </a:endParaRPr>
          </a:p>
        </p:txBody>
      </p:sp>
      <p:sp>
        <p:nvSpPr>
          <p:cNvPr id="546" name="Google Shape;546;p49"/>
          <p:cNvSpPr/>
          <p:nvPr/>
        </p:nvSpPr>
        <p:spPr>
          <a:xfrm rot="5400000" flipH="1">
            <a:off x="1031550" y="1401627"/>
            <a:ext cx="845700" cy="845700"/>
          </a:xfrm>
          <a:prstGeom prst="blockArc">
            <a:avLst>
              <a:gd name="adj1" fmla="val 5387082"/>
              <a:gd name="adj2" fmla="val 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49"/>
          <p:cNvSpPr/>
          <p:nvPr/>
        </p:nvSpPr>
        <p:spPr>
          <a:xfrm rot="5400000" flipH="1">
            <a:off x="2660163" y="1360381"/>
            <a:ext cx="845700" cy="845700"/>
          </a:xfrm>
          <a:prstGeom prst="donut">
            <a:avLst>
              <a:gd name="adj"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9"/>
          <p:cNvSpPr/>
          <p:nvPr/>
        </p:nvSpPr>
        <p:spPr>
          <a:xfrm rot="5400000" flipH="1">
            <a:off x="2660163" y="1353506"/>
            <a:ext cx="845700" cy="845700"/>
          </a:xfrm>
          <a:prstGeom prst="blockArc">
            <a:avLst>
              <a:gd name="adj1" fmla="val 10800000"/>
              <a:gd name="adj2" fmla="val 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txBox="1"/>
          <p:nvPr/>
        </p:nvSpPr>
        <p:spPr>
          <a:xfrm>
            <a:off x="713100" y="2309083"/>
            <a:ext cx="148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lata"/>
                <a:ea typeface="Alata"/>
                <a:cs typeface="Alata"/>
                <a:sym typeface="Alata"/>
              </a:rPr>
              <a:t>75%</a:t>
            </a:r>
            <a:endParaRPr sz="2000" b="1" dirty="0">
              <a:solidFill>
                <a:schemeClr val="lt1"/>
              </a:solidFill>
              <a:latin typeface="Alata"/>
              <a:ea typeface="Alata"/>
              <a:cs typeface="Alata"/>
              <a:sym typeface="Alata"/>
            </a:endParaRPr>
          </a:p>
        </p:txBody>
      </p:sp>
      <p:sp>
        <p:nvSpPr>
          <p:cNvPr id="551" name="Google Shape;551;p49"/>
          <p:cNvSpPr txBox="1"/>
          <p:nvPr/>
        </p:nvSpPr>
        <p:spPr>
          <a:xfrm>
            <a:off x="2341713" y="2315958"/>
            <a:ext cx="14826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Alata"/>
                <a:ea typeface="Alata"/>
                <a:cs typeface="Alata"/>
                <a:sym typeface="Alata"/>
              </a:rPr>
              <a:t>50%</a:t>
            </a:r>
            <a:endParaRPr sz="2000" b="1" dirty="0">
              <a:solidFill>
                <a:schemeClr val="lt1"/>
              </a:solidFill>
              <a:latin typeface="Alata"/>
              <a:ea typeface="Alata"/>
              <a:cs typeface="Alata"/>
              <a:sym typeface="Alata"/>
            </a:endParaRPr>
          </a:p>
        </p:txBody>
      </p:sp>
      <p:sp>
        <p:nvSpPr>
          <p:cNvPr id="2" name="TextBox 1">
            <a:extLst>
              <a:ext uri="{FF2B5EF4-FFF2-40B4-BE49-F238E27FC236}">
                <a16:creationId xmlns:a16="http://schemas.microsoft.com/office/drawing/2014/main" id="{99C79199-1BB8-1F21-6093-A4A36542897F}"/>
              </a:ext>
            </a:extLst>
          </p:cNvPr>
          <p:cNvSpPr txBox="1"/>
          <p:nvPr/>
        </p:nvSpPr>
        <p:spPr>
          <a:xfrm>
            <a:off x="192777" y="2864561"/>
            <a:ext cx="3815458" cy="2031325"/>
          </a:xfrm>
          <a:prstGeom prst="rect">
            <a:avLst/>
          </a:prstGeom>
          <a:noFill/>
        </p:spPr>
        <p:txBody>
          <a:bodyPr wrap="square" rtlCol="0">
            <a:spAutoFit/>
          </a:bodyPr>
          <a:lstStyle/>
          <a:p>
            <a:r>
              <a:rPr lang="en-US" dirty="0">
                <a:solidFill>
                  <a:schemeClr val="dk1"/>
                </a:solidFill>
                <a:latin typeface="Assistant"/>
                <a:cs typeface="Assistant"/>
              </a:rPr>
              <a:t>Despite these challenges, there are many opportunities for growth in the German used car market. By embracing new technologies, developing innovative business models, and focusing on customer needs, companies can position themselves for success in this dynamic and exciting industry.</a:t>
            </a:r>
          </a:p>
          <a:p>
            <a:br>
              <a:rPr lang="en-US" dirty="0"/>
            </a:br>
            <a:endParaRPr lang="de-DE"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pic>
        <p:nvPicPr>
          <p:cNvPr id="823" name="Google Shape;823;p60"/>
          <p:cNvPicPr preferRelativeResize="0"/>
          <p:nvPr/>
        </p:nvPicPr>
        <p:blipFill rotWithShape="1">
          <a:blip r:embed="rId3">
            <a:alphaModFix/>
          </a:blip>
          <a:srcRect l="3393" r="3383"/>
          <a:stretch/>
        </p:blipFill>
        <p:spPr>
          <a:xfrm>
            <a:off x="3791700" y="1601525"/>
            <a:ext cx="4871401" cy="3482874"/>
          </a:xfrm>
          <a:prstGeom prst="rect">
            <a:avLst/>
          </a:prstGeom>
          <a:noFill/>
          <a:ln>
            <a:noFill/>
          </a:ln>
        </p:spPr>
      </p:pic>
      <p:sp>
        <p:nvSpPr>
          <p:cNvPr id="844" name="Google Shape;844;p60"/>
          <p:cNvSpPr txBox="1">
            <a:spLocks noGrp="1"/>
          </p:cNvSpPr>
          <p:nvPr>
            <p:ph type="title"/>
          </p:nvPr>
        </p:nvSpPr>
        <p:spPr>
          <a:xfrm flipH="1">
            <a:off x="713075" y="534750"/>
            <a:ext cx="4118100" cy="11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Thank</a:t>
            </a:r>
            <a:r>
              <a:rPr lang="en" dirty="0">
                <a:solidFill>
                  <a:schemeClr val="dk1"/>
                </a:solidFill>
              </a:rPr>
              <a:t> you!</a:t>
            </a:r>
            <a:endParaRPr dirty="0">
              <a:solidFill>
                <a:schemeClr val="dk1"/>
              </a:solidFill>
            </a:endParaRPr>
          </a:p>
        </p:txBody>
      </p:sp>
      <p:sp>
        <p:nvSpPr>
          <p:cNvPr id="845" name="Google Shape;845;p60"/>
          <p:cNvSpPr txBox="1">
            <a:spLocks noGrp="1"/>
          </p:cNvSpPr>
          <p:nvPr>
            <p:ph type="subTitle" idx="1"/>
          </p:nvPr>
        </p:nvSpPr>
        <p:spPr>
          <a:xfrm flipH="1">
            <a:off x="1054775" y="1726148"/>
            <a:ext cx="3434700" cy="11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US" dirty="0"/>
              <a:t>Kyrillos Tadros</a:t>
            </a:r>
            <a:endParaRPr dirty="0"/>
          </a:p>
        </p:txBody>
      </p:sp>
      <p:sp>
        <p:nvSpPr>
          <p:cNvPr id="846" name="Google Shape;846;p60"/>
          <p:cNvSpPr txBox="1"/>
          <p:nvPr/>
        </p:nvSpPr>
        <p:spPr>
          <a:xfrm flipH="1">
            <a:off x="1285416" y="3995122"/>
            <a:ext cx="3000000" cy="4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Assistant"/>
                <a:ea typeface="Assistant"/>
                <a:cs typeface="Assistant"/>
                <a:sym typeface="Assistant"/>
              </a:rPr>
              <a:t>Please keep this slide for attribution</a:t>
            </a:r>
            <a:endParaRPr b="1" dirty="0">
              <a:solidFill>
                <a:schemeClr val="lt1"/>
              </a:solidFill>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name="Road Construction Project Proposal by Slidesgo">
  <a:themeElements>
    <a:clrScheme name="Simple Light">
      <a:dk1>
        <a:srgbClr val="FFFFFF"/>
      </a:dk1>
      <a:lt1>
        <a:srgbClr val="191919"/>
      </a:lt1>
      <a:dk2>
        <a:srgbClr val="C32E2E"/>
      </a:dk2>
      <a:lt2>
        <a:srgbClr val="99999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305</Words>
  <Application>Microsoft Office PowerPoint</Application>
  <PresentationFormat>On-screen Show (16:9)</PresentationFormat>
  <Paragraphs>37</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Alata</vt:lpstr>
      <vt:lpstr>Assistant</vt:lpstr>
      <vt:lpstr>Arial</vt:lpstr>
      <vt:lpstr>-apple-system</vt:lpstr>
      <vt:lpstr>Bayon</vt:lpstr>
      <vt:lpstr>Road Construction Project Proposal by Slidesgo</vt:lpstr>
      <vt:lpstr>Automotive  Market</vt:lpstr>
      <vt:lpstr>Introduction</vt:lpstr>
      <vt:lpstr>Introduction</vt:lpstr>
      <vt:lpstr>Historical Overview  </vt:lpstr>
      <vt:lpstr>Today, the German used car market is a vibrant and competitive industry, with a wide range of players offering a diverse array of products and services. From traditional dealerships to online platforms, there are many ways to buy and sell used cars in Germany.  </vt:lpstr>
      <vt:lpstr>Trends and Challenges   </vt:lpstr>
      <vt:lpstr> Opportunities for Growth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Market</dc:title>
  <dc:creator>Kyrillos Tadros</dc:creator>
  <cp:lastModifiedBy>Kyrillos Tadros</cp:lastModifiedBy>
  <cp:revision>1</cp:revision>
  <dcterms:modified xsi:type="dcterms:W3CDTF">2023-10-19T08:18:16Z</dcterms:modified>
</cp:coreProperties>
</file>